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5" r:id="rId5"/>
    <p:sldMasterId id="2147483675" r:id="rId6"/>
    <p:sldMasterId id="2147483684" r:id="rId7"/>
  </p:sldMasterIdLst>
  <p:notesMasterIdLst>
    <p:notesMasterId r:id="rId25"/>
  </p:notesMasterIdLst>
  <p:sldIdLst>
    <p:sldId id="10679" r:id="rId8"/>
    <p:sldId id="10680" r:id="rId9"/>
    <p:sldId id="10667" r:id="rId10"/>
    <p:sldId id="10658" r:id="rId11"/>
    <p:sldId id="256" r:id="rId12"/>
    <p:sldId id="10678" r:id="rId13"/>
    <p:sldId id="10670" r:id="rId14"/>
    <p:sldId id="10674" r:id="rId15"/>
    <p:sldId id="10675" r:id="rId16"/>
    <p:sldId id="10676" r:id="rId17"/>
    <p:sldId id="10668" r:id="rId18"/>
    <p:sldId id="10669" r:id="rId19"/>
    <p:sldId id="10673" r:id="rId20"/>
    <p:sldId id="10671" r:id="rId21"/>
    <p:sldId id="10677" r:id="rId22"/>
    <p:sldId id="10672" r:id="rId23"/>
    <p:sldId id="282" r:id="rId24"/>
  </p:sldIdLst>
  <p:sldSz cx="24384000" cy="13716000"/>
  <p:notesSz cx="6858000" cy="9144000"/>
  <p:custDataLst>
    <p:tags r:id="rId26"/>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1F6EC"/>
    <a:srgbClr val="F9BFDC"/>
    <a:srgbClr val="616161"/>
    <a:srgbClr val="FFF5CF"/>
    <a:srgbClr val="DDDBEF"/>
    <a:srgbClr val="35ABF0"/>
    <a:srgbClr val="FF9EB5"/>
    <a:srgbClr val="2B2456"/>
    <a:srgbClr val="FFD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903B7F-C5CD-4E08-96EA-2550BBA9AE60}" v="1" dt="2026-02-09T16:41:15.01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61" autoAdjust="0"/>
    <p:restoredTop sz="96423" autoAdjust="0"/>
  </p:normalViewPr>
  <p:slideViewPr>
    <p:cSldViewPr snapToGrid="0">
      <p:cViewPr varScale="1">
        <p:scale>
          <a:sx n="48" d="100"/>
          <a:sy n="48" d="100"/>
        </p:scale>
        <p:origin x="92"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1700">
        <a:latin typeface="Helvetica Neue"/>
        <a:ea typeface="Helvetica Neue"/>
        <a:cs typeface="Helvetica Neue"/>
        <a:sym typeface="Helvetica Neue"/>
      </a:defRPr>
    </a:lvl1pPr>
    <a:lvl2pPr indent="228600" defTabSz="457200" latinLnBrk="0">
      <a:lnSpc>
        <a:spcPct val="117999"/>
      </a:lnSpc>
      <a:defRPr sz="1700">
        <a:latin typeface="Helvetica Neue"/>
        <a:ea typeface="Helvetica Neue"/>
        <a:cs typeface="Helvetica Neue"/>
        <a:sym typeface="Helvetica Neue"/>
      </a:defRPr>
    </a:lvl2pPr>
    <a:lvl3pPr indent="457200" defTabSz="457200" latinLnBrk="0">
      <a:lnSpc>
        <a:spcPct val="117999"/>
      </a:lnSpc>
      <a:defRPr sz="1700">
        <a:latin typeface="Helvetica Neue"/>
        <a:ea typeface="Helvetica Neue"/>
        <a:cs typeface="Helvetica Neue"/>
        <a:sym typeface="Helvetica Neue"/>
      </a:defRPr>
    </a:lvl3pPr>
    <a:lvl4pPr indent="685800" defTabSz="457200" latinLnBrk="0">
      <a:lnSpc>
        <a:spcPct val="117999"/>
      </a:lnSpc>
      <a:defRPr sz="1700">
        <a:latin typeface="Helvetica Neue"/>
        <a:ea typeface="Helvetica Neue"/>
        <a:cs typeface="Helvetica Neue"/>
        <a:sym typeface="Helvetica Neue"/>
      </a:defRPr>
    </a:lvl4pPr>
    <a:lvl5pPr indent="914400" defTabSz="457200" latinLnBrk="0">
      <a:lnSpc>
        <a:spcPct val="117999"/>
      </a:lnSpc>
      <a:defRPr sz="1700">
        <a:latin typeface="Helvetica Neue"/>
        <a:ea typeface="Helvetica Neue"/>
        <a:cs typeface="Helvetica Neue"/>
        <a:sym typeface="Helvetica Neue"/>
      </a:defRPr>
    </a:lvl5pPr>
    <a:lvl6pPr indent="1143000" defTabSz="457200" latinLnBrk="0">
      <a:lnSpc>
        <a:spcPct val="117999"/>
      </a:lnSpc>
      <a:defRPr sz="1700">
        <a:latin typeface="Helvetica Neue"/>
        <a:ea typeface="Helvetica Neue"/>
        <a:cs typeface="Helvetica Neue"/>
        <a:sym typeface="Helvetica Neue"/>
      </a:defRPr>
    </a:lvl6pPr>
    <a:lvl7pPr indent="1371600" defTabSz="457200" latinLnBrk="0">
      <a:lnSpc>
        <a:spcPct val="117999"/>
      </a:lnSpc>
      <a:defRPr sz="1700">
        <a:latin typeface="Helvetica Neue"/>
        <a:ea typeface="Helvetica Neue"/>
        <a:cs typeface="Helvetica Neue"/>
        <a:sym typeface="Helvetica Neue"/>
      </a:defRPr>
    </a:lvl7pPr>
    <a:lvl8pPr indent="1600200" defTabSz="457200" latinLnBrk="0">
      <a:lnSpc>
        <a:spcPct val="117999"/>
      </a:lnSpc>
      <a:defRPr sz="1700">
        <a:latin typeface="Helvetica Neue"/>
        <a:ea typeface="Helvetica Neue"/>
        <a:cs typeface="Helvetica Neue"/>
        <a:sym typeface="Helvetica Neue"/>
      </a:defRPr>
    </a:lvl8pPr>
    <a:lvl9pPr indent="1828800" defTabSz="457200" latinLnBrk="0">
      <a:lnSpc>
        <a:spcPct val="117999"/>
      </a:lnSpc>
      <a:defRPr sz="17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82ED-47E6-5C06-72B8-B9DBEB2CB0EA}"/>
            </a:ext>
          </a:extLst>
        </p:cNvPr>
        <p:cNvGrpSpPr/>
        <p:nvPr/>
      </p:nvGrpSpPr>
      <p:grpSpPr>
        <a:xfrm>
          <a:off x="0" y="0"/>
          <a:ext cx="0" cy="0"/>
          <a:chOff x="0" y="0"/>
          <a:chExt cx="0" cy="0"/>
        </a:xfrm>
      </p:grpSpPr>
      <p:sp>
        <p:nvSpPr>
          <p:cNvPr id="148" name="Shape 148">
            <a:extLst>
              <a:ext uri="{FF2B5EF4-FFF2-40B4-BE49-F238E27FC236}">
                <a16:creationId xmlns:a16="http://schemas.microsoft.com/office/drawing/2014/main" id="{662000F4-4C11-46F4-A775-E9881A7D7B23}"/>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a:extLst>
              <a:ext uri="{FF2B5EF4-FFF2-40B4-BE49-F238E27FC236}">
                <a16:creationId xmlns:a16="http://schemas.microsoft.com/office/drawing/2014/main" id="{D1B87F13-65B4-BBBF-38F4-B125E316A152}"/>
              </a:ext>
            </a:extLst>
          </p:cNvPr>
          <p:cNvSpPr>
            <a:spLocks noGrp="1"/>
          </p:cNvSpPr>
          <p:nvPr>
            <p:ph type="body" sz="quarter" idx="1"/>
          </p:nvPr>
        </p:nvSpPr>
        <p:spPr>
          <a:prstGeom prst="rect">
            <a:avLst/>
          </a:prstGeom>
        </p:spPr>
        <p:txBody>
          <a:bodyPr/>
          <a:lstStyle/>
          <a:p>
            <a:pPr>
              <a:buNone/>
            </a:pPr>
            <a:r>
              <a:rPr dirty="0"/>
              <a:t>.</a:t>
            </a:r>
            <a:r>
              <a:rPr lang="sv-SE" dirty="0"/>
              <a:t> Jag heter Pia Nilsson och är grundare av Rolf. Med mig i dag har jag Mervi Keskitalo som är partner och styrelseordförande i bolaget. Mervi kan säga några ord om sig själv innan vi kör igång.</a:t>
            </a:r>
          </a:p>
          <a:p>
            <a:pPr>
              <a:buNone/>
            </a:pPr>
            <a:r>
              <a:rPr lang="sv-SE" dirty="0"/>
              <a:t>Jag har en mission och det är att minska gapet mellan ledning och den vilja man har att driva bolaget framåt och vad som faktiskt händer i hela organisationen.</a:t>
            </a:r>
          </a:p>
          <a:p>
            <a:pPr>
              <a:buNone/>
            </a:pPr>
            <a:r>
              <a:rPr lang="sv-SE" dirty="0"/>
              <a:t>Hur ska vi säkerställa att alla känner engagemang och vilja att gå åt samma håll. Att alla vet vad som förväntas och prioriterar rätt och har rätt kompetens för att nå dit vi vill.</a:t>
            </a:r>
          </a:p>
          <a:p>
            <a:pPr>
              <a:buNone/>
            </a:pPr>
            <a:r>
              <a:rPr lang="sv-SE" dirty="0"/>
              <a:t>Med tanke på att vi vet att 7 av 10 strategibeslut som tas i en ledningsgrupp inte genomförs kan man ju tycka att det är en tuff uppgift.</a:t>
            </a:r>
          </a:p>
          <a:p>
            <a:pPr>
              <a:buNone/>
            </a:pPr>
            <a:r>
              <a:rPr lang="sv-SE" dirty="0"/>
              <a:t>Anledningen till att jag hamnat här är att jag har ett förflutet som konsult där jag hjälpt företag att göra förflyttningar men jag såg att det spelar ingen roll hur bra konsulter man tar in om man inte har strukturen och kompetensen i </a:t>
            </a:r>
            <a:r>
              <a:rPr lang="sv-SE" dirty="0" err="1"/>
              <a:t>organisatioen</a:t>
            </a:r>
            <a:r>
              <a:rPr lang="sv-SE" dirty="0"/>
              <a:t>. Då faller det så fort konsulten lämnar. Därför grundade jag Rolf.</a:t>
            </a:r>
          </a:p>
          <a:p>
            <a:pPr>
              <a:lnSpc>
                <a:spcPct val="117999"/>
              </a:lnSpc>
            </a:pPr>
            <a:endParaRPr dirty="0"/>
          </a:p>
        </p:txBody>
      </p:sp>
    </p:spTree>
    <p:extLst>
      <p:ext uri="{BB962C8B-B14F-4D97-AF65-F5344CB8AC3E}">
        <p14:creationId xmlns:p14="http://schemas.microsoft.com/office/powerpoint/2010/main" val="2874116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AC4B-9F93-E95D-AA4E-1B3B1A98FC41}"/>
            </a:ext>
          </a:extLst>
        </p:cNvPr>
        <p:cNvGrpSpPr/>
        <p:nvPr/>
      </p:nvGrpSpPr>
      <p:grpSpPr>
        <a:xfrm>
          <a:off x="0" y="0"/>
          <a:ext cx="0" cy="0"/>
          <a:chOff x="0" y="0"/>
          <a:chExt cx="0" cy="0"/>
        </a:xfrm>
      </p:grpSpPr>
      <p:sp>
        <p:nvSpPr>
          <p:cNvPr id="148" name="Shape 148">
            <a:extLst>
              <a:ext uri="{FF2B5EF4-FFF2-40B4-BE49-F238E27FC236}">
                <a16:creationId xmlns:a16="http://schemas.microsoft.com/office/drawing/2014/main" id="{53F008C2-2B2D-DBFF-C1C7-5837AF03C83E}"/>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a:extLst>
              <a:ext uri="{FF2B5EF4-FFF2-40B4-BE49-F238E27FC236}">
                <a16:creationId xmlns:a16="http://schemas.microsoft.com/office/drawing/2014/main" id="{CFEE4CD9-B18A-2AAB-4355-C91C06D47FEC}"/>
              </a:ext>
            </a:extLst>
          </p:cNvPr>
          <p:cNvSpPr>
            <a:spLocks noGrp="1"/>
          </p:cNvSpPr>
          <p:nvPr>
            <p:ph type="body" sz="quarter" idx="1"/>
          </p:nvPr>
        </p:nvSpPr>
        <p:spPr>
          <a:prstGeom prst="rect">
            <a:avLst/>
          </a:prstGeom>
        </p:spPr>
        <p:txBody>
          <a:bodyPr/>
          <a:lstStyle/>
          <a:p>
            <a:pPr>
              <a:buNone/>
            </a:pPr>
            <a:r>
              <a:rPr dirty="0"/>
              <a:t>.</a:t>
            </a:r>
            <a:r>
              <a:rPr lang="sv-SE" dirty="0"/>
              <a:t> Jag heter Pia Nilsson och är grundare av Rolf. Med mig i dag har jag Mervi Keskitalo som är partner och styrelseordförande i bolaget. Mervi kan säga några ord om sig själv innan vi kör igång.</a:t>
            </a:r>
          </a:p>
          <a:p>
            <a:pPr>
              <a:buNone/>
            </a:pPr>
            <a:r>
              <a:rPr lang="sv-SE" dirty="0"/>
              <a:t>Jag har en mission och det är att minska gapet mellan ledning och den vilja man har att driva bolaget framåt och vad som faktiskt händer i hela organisationen.</a:t>
            </a:r>
          </a:p>
          <a:p>
            <a:pPr>
              <a:buNone/>
            </a:pPr>
            <a:r>
              <a:rPr lang="sv-SE" dirty="0"/>
              <a:t>Hur ska vi säkerställa att alla känner engagemang och vilja att gå åt samma håll. Att alla vet vad som förväntas och prioriterar rätt och har rätt kompetens för att nå dit vi vill.</a:t>
            </a:r>
          </a:p>
          <a:p>
            <a:pPr>
              <a:buNone/>
            </a:pPr>
            <a:r>
              <a:rPr lang="sv-SE" dirty="0"/>
              <a:t>Med tanke på att vi vet att 7 av 10 strategibeslut som tas i en ledningsgrupp inte genomförs kan man ju tycka att det är en tuff uppgift.</a:t>
            </a:r>
          </a:p>
          <a:p>
            <a:pPr>
              <a:buNone/>
            </a:pPr>
            <a:r>
              <a:rPr lang="sv-SE" dirty="0"/>
              <a:t>Anledningen till att jag hamnat här är att jag har ett förflutet som konsult där jag hjälpt företag att göra förflyttningar men jag såg att det spelar ingen roll hur bra konsulter man tar in om man inte har strukturen och kompetensen i </a:t>
            </a:r>
            <a:r>
              <a:rPr lang="sv-SE" dirty="0" err="1"/>
              <a:t>organisatioen</a:t>
            </a:r>
            <a:r>
              <a:rPr lang="sv-SE" dirty="0"/>
              <a:t>. Då faller det så fort konsulten lämnar. Därför grundade jag Rolf.</a:t>
            </a:r>
          </a:p>
          <a:p>
            <a:pPr>
              <a:lnSpc>
                <a:spcPct val="117999"/>
              </a:lnSpc>
            </a:pPr>
            <a:endParaRPr dirty="0"/>
          </a:p>
        </p:txBody>
      </p:sp>
    </p:spTree>
    <p:extLst>
      <p:ext uri="{BB962C8B-B14F-4D97-AF65-F5344CB8AC3E}">
        <p14:creationId xmlns:p14="http://schemas.microsoft.com/office/powerpoint/2010/main" val="1895679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824AF-F2DF-A6DD-26C6-F9B067A468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E15D3F3-AD68-F4AA-A6F8-316E5F45C84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C882026-3624-B987-A12B-B900E71B6C17}"/>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1866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EEE0-3CCB-3FB4-3EE5-6D336A3FE7E5}"/>
            </a:ext>
          </a:extLst>
        </p:cNvPr>
        <p:cNvGrpSpPr/>
        <p:nvPr/>
      </p:nvGrpSpPr>
      <p:grpSpPr>
        <a:xfrm>
          <a:off x="0" y="0"/>
          <a:ext cx="0" cy="0"/>
          <a:chOff x="0" y="0"/>
          <a:chExt cx="0" cy="0"/>
        </a:xfrm>
      </p:grpSpPr>
      <p:sp>
        <p:nvSpPr>
          <p:cNvPr id="454" name="Shape 454">
            <a:extLst>
              <a:ext uri="{FF2B5EF4-FFF2-40B4-BE49-F238E27FC236}">
                <a16:creationId xmlns:a16="http://schemas.microsoft.com/office/drawing/2014/main" id="{A502FF6F-38C0-1626-DB08-2F92B439F8C1}"/>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455" name="Shape 455">
            <a:extLst>
              <a:ext uri="{FF2B5EF4-FFF2-40B4-BE49-F238E27FC236}">
                <a16:creationId xmlns:a16="http://schemas.microsoft.com/office/drawing/2014/main" id="{BFA21887-BC18-2E6A-3D6F-6C2F9D60D1D8}"/>
              </a:ext>
            </a:extLst>
          </p:cNvPr>
          <p:cNvSpPr>
            <a:spLocks noGrp="1"/>
          </p:cNvSpPr>
          <p:nvPr>
            <p:ph type="body" sz="quarter" idx="1"/>
          </p:nvPr>
        </p:nvSpPr>
        <p:spPr>
          <a:prstGeom prst="rect">
            <a:avLst/>
          </a:prstGeom>
        </p:spPr>
        <p:txBody>
          <a:bodyPr/>
          <a:lstStyle/>
          <a:p>
            <a:r>
              <a:rPr lang="sv-SE"/>
              <a:t>LENA</a:t>
            </a:r>
            <a:endParaRPr/>
          </a:p>
        </p:txBody>
      </p:sp>
    </p:spTree>
    <p:extLst>
      <p:ext uri="{BB962C8B-B14F-4D97-AF65-F5344CB8AC3E}">
        <p14:creationId xmlns:p14="http://schemas.microsoft.com/office/powerpoint/2010/main" val="887593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AF55-D61A-08D3-8EC4-A300C3F062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0964030-AF18-4D00-47E4-C5269252F3E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8F1C42F-2638-0E6E-461C-1E7B068BD5AD}"/>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2850151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AF55-D61A-08D3-8EC4-A300C3F062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0964030-AF18-4D00-47E4-C5269252F3E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8F1C42F-2638-0E6E-461C-1E7B068BD5AD}"/>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2850151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D0F33-16A4-9444-A81F-F4A9DF509705}" type="slidenum">
              <a:rPr kumimoji="0" lang="sv-SE" sz="1200" b="0" i="0" u="none" strike="noStrike" kern="1200" cap="none" spc="0" normalizeH="0" baseline="0" noProof="0" smtClean="0">
                <a:ln>
                  <a:noFill/>
                </a:ln>
                <a:solidFill>
                  <a:prstClr val="black"/>
                </a:solidFill>
                <a:effectLst/>
                <a:uLnTx/>
                <a:uFillTx/>
                <a:latin typeface="Aptos" panose="02110004020202020204"/>
                <a:ea typeface="Helvetica Neue Medium"/>
                <a:cs typeface="Helvetica Neue Medium"/>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Aptos" panose="02110004020202020204"/>
              <a:ea typeface="Helvetica Neue Medium"/>
              <a:cs typeface="Helvetica Neue Medium"/>
              <a:sym typeface="Helvetica Neue"/>
            </a:endParaRPr>
          </a:p>
        </p:txBody>
      </p:sp>
    </p:spTree>
    <p:extLst>
      <p:ext uri="{BB962C8B-B14F-4D97-AF65-F5344CB8AC3E}">
        <p14:creationId xmlns:p14="http://schemas.microsoft.com/office/powerpoint/2010/main" val="248827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sz="1200">
                <a:solidFill>
                  <a:schemeClr val="bg1"/>
                </a:solidFill>
                <a:latin typeface="+mj-lt"/>
              </a:rPr>
              <a:t>Planera långsiktigt,</a:t>
            </a:r>
          </a:p>
          <a:p>
            <a:r>
              <a:rPr lang="sv-SE" sz="1200">
                <a:solidFill>
                  <a:schemeClr val="bg1"/>
                </a:solidFill>
                <a:latin typeface="+mj-lt"/>
              </a:rPr>
              <a:t>fokusera kortsiktigt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D0F33-16A4-9444-A81F-F4A9DF509705}" type="slidenum">
              <a:rPr kumimoji="0" lang="sv-SE" sz="1200" b="0" i="0" u="none" strike="noStrike" kern="1200" cap="none" spc="0" normalizeH="0" baseline="0" noProof="0" smtClean="0">
                <a:ln>
                  <a:noFill/>
                </a:ln>
                <a:solidFill>
                  <a:prstClr val="black"/>
                </a:solidFill>
                <a:effectLst/>
                <a:uLnTx/>
                <a:uFillTx/>
                <a:latin typeface="Aptos" panose="02110004020202020204"/>
                <a:ea typeface="Helvetica Neue Medium"/>
                <a:cs typeface="Helvetica Neue Medium"/>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Aptos" panose="02110004020202020204"/>
              <a:ea typeface="Helvetica Neue Medium"/>
              <a:cs typeface="Helvetica Neue Medium"/>
              <a:sym typeface="Helvetica Neue"/>
            </a:endParaRPr>
          </a:p>
        </p:txBody>
      </p:sp>
    </p:spTree>
    <p:extLst>
      <p:ext uri="{BB962C8B-B14F-4D97-AF65-F5344CB8AC3E}">
        <p14:creationId xmlns:p14="http://schemas.microsoft.com/office/powerpoint/2010/main" val="4244848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68330-CF42-3238-BFC2-73F746A427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0C82730-19D7-020A-D252-3140D9F14CF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4A70209-804E-CDD5-AD69-E22C96CC9065}"/>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247992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45712-6BA0-A385-B10B-37DB92707D8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6597645-7D73-28CB-17EF-E51C6CE1CBF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2360854-0238-0929-9FB5-BC884B4B2849}"/>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458904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4D4B2-EF05-29C7-283D-5AA3F30C99F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7FE4417-627B-BF2D-8FEA-48BA7B01F35E}"/>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7804898F-8601-D9F6-86B3-69C5A7E5B3A8}"/>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3798245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7C209-F432-009A-666C-873D6F8A2E1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7E32643-2FD1-D3E0-C2C6-D4B0E768C76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4FF9313-410A-F95E-F62A-C410C4717C63}"/>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2133867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A9AF-694D-20A2-B151-CA903876BAF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F94B9F7-70C4-F010-9233-EB71D6ABF63B}"/>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DBD56AB-E1DB-2782-A5E2-85B4342C8592}"/>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63743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93E40-06C4-88C8-BE8B-40BDC7196B5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CEB2FBA-56D3-2371-526A-3F987B9BBF7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4B4CC551-E6C2-276B-A734-9816B6016491}"/>
              </a:ext>
            </a:extLst>
          </p:cNvPr>
          <p:cNvSpPr>
            <a:spLocks noGrp="1"/>
          </p:cNvSpPr>
          <p:nvPr>
            <p:ph type="body" idx="1"/>
          </p:nvPr>
        </p:nvSpPr>
        <p:spPr/>
        <p:txBody>
          <a:bodyPr/>
          <a:lstStyle/>
          <a:p>
            <a:r>
              <a:rPr lang="sv-SE" dirty="0"/>
              <a:t>Lägg in en </a:t>
            </a:r>
            <a:r>
              <a:rPr lang="sv-SE" dirty="0" err="1"/>
              <a:t>demobild</a:t>
            </a:r>
            <a:endParaRPr lang="sv-SE" dirty="0"/>
          </a:p>
        </p:txBody>
      </p:sp>
    </p:spTree>
    <p:extLst>
      <p:ext uri="{BB962C8B-B14F-4D97-AF65-F5344CB8AC3E}">
        <p14:creationId xmlns:p14="http://schemas.microsoft.com/office/powerpoint/2010/main" val="3402499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4151513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Foto - Horisontellt">
    <p:spTree>
      <p:nvGrpSpPr>
        <p:cNvPr id="1" name=""/>
        <p:cNvGrpSpPr/>
        <p:nvPr/>
      </p:nvGrpSpPr>
      <p:grpSpPr>
        <a:xfrm>
          <a:off x="0" y="0"/>
          <a:ext cx="0" cy="0"/>
          <a:chOff x="0" y="0"/>
          <a:chExt cx="0" cy="0"/>
        </a:xfrm>
      </p:grpSpPr>
      <p:sp>
        <p:nvSpPr>
          <p:cNvPr id="20" name="Bild"/>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4833937" y="9447609"/>
            <a:ext cx="14716126" cy="2000251"/>
          </a:xfrm>
          <a:prstGeom prst="rect">
            <a:avLst/>
          </a:prstGeom>
        </p:spPr>
        <p:txBody>
          <a:bodyPr anchor="b"/>
          <a:lstStyle/>
          <a:p>
            <a:r>
              <a:t>Titeltext</a:t>
            </a:r>
          </a:p>
        </p:txBody>
      </p:sp>
      <p:sp>
        <p:nvSpPr>
          <p:cNvPr id="22" name="Brödtext nivå ett…"/>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4387453" y="892968"/>
            <a:ext cx="7500938" cy="5607845"/>
          </a:xfrm>
          <a:prstGeom prst="rect">
            <a:avLst/>
          </a:prstGeom>
        </p:spPr>
        <p:txBody>
          <a:bodyPr anchor="b"/>
          <a:lstStyle>
            <a:lvl1pPr>
              <a:defRPr sz="8400"/>
            </a:lvl1pPr>
          </a:lstStyle>
          <a:p>
            <a:r>
              <a:t>Titeltext</a:t>
            </a:r>
          </a:p>
        </p:txBody>
      </p:sp>
      <p:sp>
        <p:nvSpPr>
          <p:cNvPr id="40" name="Brödtext nivå ett…"/>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4387453" y="1785937"/>
            <a:ext cx="15609094" cy="10144126"/>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Bild"/>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Skriv ett citat här.”"/>
          <p:cNvSpPr txBox="1">
            <a:spLocks noGrp="1"/>
          </p:cNvSpPr>
          <p:nvPr>
            <p:ph type="body" sz="quarter" idx="22"/>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135"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13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27" name="Titeltext"/>
          <p:cNvSpPr txBox="1">
            <a:spLocks noGrp="1"/>
          </p:cNvSpPr>
          <p:nvPr>
            <p:ph type="title"/>
          </p:nvPr>
        </p:nvSpPr>
        <p:spPr>
          <a:xfrm>
            <a:off x="4833939" y="2303861"/>
            <a:ext cx="14716126" cy="4643438"/>
          </a:xfrm>
          <a:prstGeom prst="rect">
            <a:avLst/>
          </a:prstGeom>
        </p:spPr>
        <p:txBody>
          <a:bodyPr anchor="b"/>
          <a:lstStyle/>
          <a:p>
            <a:r>
              <a:t>Titeltext</a:t>
            </a:r>
          </a:p>
        </p:txBody>
      </p:sp>
      <p:sp>
        <p:nvSpPr>
          <p:cNvPr id="28" name="Brödtext nivå ett…"/>
          <p:cNvSpPr txBox="1">
            <a:spLocks noGrp="1"/>
          </p:cNvSpPr>
          <p:nvPr>
            <p:ph type="body" sz="quarter" idx="1"/>
          </p:nvPr>
        </p:nvSpPr>
        <p:spPr>
          <a:xfrm>
            <a:off x="4833939" y="7090173"/>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9" name="Diabildsnummer"/>
          <p:cNvSpPr txBox="1">
            <a:spLocks noGrp="1"/>
          </p:cNvSpPr>
          <p:nvPr>
            <p:ph type="sldNum" sz="quarter" idx="2"/>
          </p:nvPr>
        </p:nvSpPr>
        <p:spPr>
          <a:xfrm>
            <a:off x="12035858" y="13073062"/>
            <a:ext cx="448840" cy="482823"/>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131848841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36" name="Titeltext"/>
          <p:cNvSpPr txBox="1">
            <a:spLocks noGrp="1"/>
          </p:cNvSpPr>
          <p:nvPr>
            <p:ph type="title"/>
          </p:nvPr>
        </p:nvSpPr>
        <p:spPr>
          <a:prstGeom prst="rect">
            <a:avLst/>
          </a:prstGeom>
        </p:spPr>
        <p:txBody>
          <a:bodyPr/>
          <a:lstStyle/>
          <a:p>
            <a:r>
              <a:t>Titeltext</a:t>
            </a:r>
          </a:p>
        </p:txBody>
      </p:sp>
      <p:sp>
        <p:nvSpPr>
          <p:cNvPr id="3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8078297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42857" y="5226824"/>
            <a:ext cx="15698286" cy="1618776"/>
          </a:xfrm>
          <a:prstGeom prst="rect">
            <a:avLst/>
          </a:prstGeom>
        </p:spPr>
        <p:txBody>
          <a:bodyPr wrap="square" lIns="0" tIns="0" rIns="0" bIns="0">
            <a:spAutoFit/>
          </a:bodyPr>
          <a:lstStyle>
            <a:lvl1pPr>
              <a:defRPr sz="10520" b="1" i="0">
                <a:solidFill>
                  <a:schemeClr val="tx1"/>
                </a:solidFill>
                <a:latin typeface="IBM Plex Sans"/>
                <a:cs typeface="IBM Plex Sans"/>
              </a:defRPr>
            </a:lvl1pPr>
          </a:lstStyle>
          <a:p>
            <a:endParaRPr/>
          </a:p>
        </p:txBody>
      </p:sp>
      <p:sp>
        <p:nvSpPr>
          <p:cNvPr id="3" name="Holder 3"/>
          <p:cNvSpPr>
            <a:spLocks noGrp="1"/>
          </p:cNvSpPr>
          <p:nvPr>
            <p:ph type="subTitle" idx="4"/>
          </p:nvPr>
        </p:nvSpPr>
        <p:spPr>
          <a:xfrm>
            <a:off x="3657600" y="9200086"/>
            <a:ext cx="17068800" cy="390748"/>
          </a:xfrm>
          <a:prstGeom prst="rect">
            <a:avLst/>
          </a:prstGeom>
        </p:spPr>
        <p:txBody>
          <a:bodyPr wrap="square" lIns="0" tIns="0" rIns="0" bIns="0">
            <a:spAutoFit/>
          </a:bodyPr>
          <a:lstStyle>
            <a:lvl1pPr>
              <a:defRPr sz="2540" b="1" i="1">
                <a:solidFill>
                  <a:srgbClr val="402E00"/>
                </a:solidFill>
                <a:latin typeface="Noto Serif"/>
                <a:cs typeface="Noto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2/19/2026</a:t>
            </a:fld>
            <a:endParaRPr lang="en-US"/>
          </a:p>
        </p:txBody>
      </p:sp>
      <p:sp>
        <p:nvSpPr>
          <p:cNvPr id="6" name="Holder 6"/>
          <p:cNvSpPr>
            <a:spLocks noGrp="1"/>
          </p:cNvSpPr>
          <p:nvPr>
            <p:ph type="sldNum" sz="quarter" idx="7"/>
          </p:nvPr>
        </p:nvSpPr>
        <p:spPr>
          <a:xfrm>
            <a:off x="12115802" y="13073063"/>
            <a:ext cx="304572" cy="338554"/>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14240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520" b="1" i="0">
                <a:solidFill>
                  <a:schemeClr val="tx1"/>
                </a:solidFill>
                <a:latin typeface="IBM Plex Sans"/>
                <a:cs typeface="IBM Plex Sans"/>
              </a:defRPr>
            </a:lvl1pPr>
          </a:lstStyle>
          <a:p>
            <a:endParaRPr/>
          </a:p>
        </p:txBody>
      </p:sp>
      <p:sp>
        <p:nvSpPr>
          <p:cNvPr id="3" name="Holder 3"/>
          <p:cNvSpPr>
            <a:spLocks noGrp="1"/>
          </p:cNvSpPr>
          <p:nvPr>
            <p:ph type="body" idx="1"/>
          </p:nvPr>
        </p:nvSpPr>
        <p:spPr/>
        <p:txBody>
          <a:bodyPr lIns="0" tIns="0" rIns="0" bIns="0"/>
          <a:lstStyle>
            <a:lvl1pPr>
              <a:defRPr sz="2540" b="1" i="1">
                <a:solidFill>
                  <a:srgbClr val="402E00"/>
                </a:solidFill>
                <a:latin typeface="Noto Serif"/>
                <a:cs typeface="Noto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2/19/2026</a:t>
            </a:fld>
            <a:endParaRPr lang="en-US"/>
          </a:p>
        </p:txBody>
      </p:sp>
      <p:sp>
        <p:nvSpPr>
          <p:cNvPr id="6" name="Holder 6"/>
          <p:cNvSpPr>
            <a:spLocks noGrp="1"/>
          </p:cNvSpPr>
          <p:nvPr>
            <p:ph type="sldNum" sz="quarter" idx="7"/>
          </p:nvPr>
        </p:nvSpPr>
        <p:spPr>
          <a:xfrm>
            <a:off x="12115802" y="13073063"/>
            <a:ext cx="304572" cy="338554"/>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01380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0E704-FF6B-5CA7-12A2-FE4E6ECE6A81}"/>
              </a:ext>
            </a:extLst>
          </p:cNvPr>
          <p:cNvSpPr>
            <a:spLocks noGrp="1"/>
          </p:cNvSpPr>
          <p:nvPr>
            <p:ph type="dt" sz="half" idx="10"/>
          </p:nvPr>
        </p:nvSpPr>
        <p:spPr/>
        <p:txBody>
          <a:bodyPr/>
          <a:lstStyle/>
          <a:p>
            <a:fld id="{F1E72C98-617D-4248-B461-B5D4AC8962AB}" type="datetimeFigureOut">
              <a:rPr lang="sv-SE" smtClean="0"/>
              <a:t>2026-02-19</a:t>
            </a:fld>
            <a:endParaRPr lang="sv-SE"/>
          </a:p>
        </p:txBody>
      </p:sp>
      <p:sp>
        <p:nvSpPr>
          <p:cNvPr id="3" name="Footer Placeholder 2">
            <a:extLst>
              <a:ext uri="{FF2B5EF4-FFF2-40B4-BE49-F238E27FC236}">
                <a16:creationId xmlns:a16="http://schemas.microsoft.com/office/drawing/2014/main" id="{714DB305-A372-AF8E-F7E0-0B19558DE608}"/>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4A8B0468-3681-605D-406D-9235689E2051}"/>
              </a:ext>
            </a:extLst>
          </p:cNvPr>
          <p:cNvSpPr>
            <a:spLocks noGrp="1"/>
          </p:cNvSpPr>
          <p:nvPr>
            <p:ph type="sldNum" sz="quarter" idx="12"/>
          </p:nvPr>
        </p:nvSpPr>
        <p:spPr>
          <a:xfrm>
            <a:off x="12034954" y="13073062"/>
            <a:ext cx="448840" cy="482823"/>
          </a:xfrm>
        </p:spPr>
        <p:txBody>
          <a:bodyPr/>
          <a:lstStyle/>
          <a:p>
            <a:fld id="{480D9691-C7EA-4925-BD84-D1D48BE1B018}" type="slidenum">
              <a:rPr lang="sv-SE" smtClean="0"/>
              <a:t>‹#›</a:t>
            </a:fld>
            <a:endParaRPr lang="sv-SE"/>
          </a:p>
        </p:txBody>
      </p:sp>
    </p:spTree>
    <p:extLst>
      <p:ext uri="{BB962C8B-B14F-4D97-AF65-F5344CB8AC3E}">
        <p14:creationId xmlns:p14="http://schemas.microsoft.com/office/powerpoint/2010/main" val="572712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4833939" y="2303861"/>
            <a:ext cx="14716126" cy="4643438"/>
          </a:xfrm>
          <a:prstGeom prst="rect">
            <a:avLst/>
          </a:prstGeom>
        </p:spPr>
        <p:txBody>
          <a:bodyPr anchor="b"/>
          <a:lstStyle/>
          <a:p>
            <a:r>
              <a:t>Titeltext</a:t>
            </a:r>
          </a:p>
        </p:txBody>
      </p:sp>
      <p:sp>
        <p:nvSpPr>
          <p:cNvPr id="12" name="Brödtext nivå ett…"/>
          <p:cNvSpPr txBox="1">
            <a:spLocks noGrp="1"/>
          </p:cNvSpPr>
          <p:nvPr>
            <p:ph type="body" sz="quarter" idx="1"/>
          </p:nvPr>
        </p:nvSpPr>
        <p:spPr>
          <a:xfrm>
            <a:off x="4833939" y="7090173"/>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xfrm>
            <a:off x="12035858" y="13073062"/>
            <a:ext cx="448840" cy="482823"/>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80494451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62D565-AEEF-DCFC-728D-1E242330A07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F4CB9A6-626D-0807-E002-BEDABE262F33}"/>
              </a:ext>
            </a:extLst>
          </p:cNvPr>
          <p:cNvSpPr>
            <a:spLocks noGrp="1"/>
          </p:cNvSpPr>
          <p:nvPr>
            <p:ph type="dt" sz="half" idx="10"/>
          </p:nvPr>
        </p:nvSpPr>
        <p:spPr/>
        <p:txBody>
          <a:bodyPr/>
          <a:lstStyle/>
          <a:p>
            <a:fld id="{8F4AD7AD-7DAB-9D41-943C-74EA6870F93F}" type="datetimeFigureOut">
              <a:rPr lang="sv-SE" smtClean="0"/>
              <a:t>2026-02-19</a:t>
            </a:fld>
            <a:endParaRPr lang="sv-SE"/>
          </a:p>
        </p:txBody>
      </p:sp>
      <p:sp>
        <p:nvSpPr>
          <p:cNvPr id="4" name="Platshållare för sidfot 3">
            <a:extLst>
              <a:ext uri="{FF2B5EF4-FFF2-40B4-BE49-F238E27FC236}">
                <a16:creationId xmlns:a16="http://schemas.microsoft.com/office/drawing/2014/main" id="{B35E51F2-DB56-FF58-C8BA-4FDD5618A43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B31C0AD-C89E-C836-438F-E79C3AA43A9A}"/>
              </a:ext>
            </a:extLst>
          </p:cNvPr>
          <p:cNvSpPr>
            <a:spLocks noGrp="1"/>
          </p:cNvSpPr>
          <p:nvPr>
            <p:ph type="sldNum" sz="quarter" idx="12"/>
          </p:nvPr>
        </p:nvSpPr>
        <p:spPr>
          <a:xfrm>
            <a:off x="12034954" y="13073062"/>
            <a:ext cx="448840" cy="482823"/>
          </a:xfrm>
        </p:spPr>
        <p:txBody>
          <a:bodyPr/>
          <a:lstStyle/>
          <a:p>
            <a:fld id="{24BE71C3-1F51-7344-A84B-5229A3780F3D}" type="slidenum">
              <a:rPr lang="sv-SE" smtClean="0"/>
              <a:t>‹#›</a:t>
            </a:fld>
            <a:endParaRPr lang="sv-SE"/>
          </a:p>
        </p:txBody>
      </p:sp>
    </p:spTree>
    <p:extLst>
      <p:ext uri="{BB962C8B-B14F-4D97-AF65-F5344CB8AC3E}">
        <p14:creationId xmlns:p14="http://schemas.microsoft.com/office/powerpoint/2010/main" val="497128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27" name="Titeltext"/>
          <p:cNvSpPr txBox="1">
            <a:spLocks noGrp="1"/>
          </p:cNvSpPr>
          <p:nvPr>
            <p:ph type="title"/>
          </p:nvPr>
        </p:nvSpPr>
        <p:spPr>
          <a:xfrm>
            <a:off x="4833939" y="2303861"/>
            <a:ext cx="14716126" cy="4643438"/>
          </a:xfrm>
          <a:prstGeom prst="rect">
            <a:avLst/>
          </a:prstGeom>
        </p:spPr>
        <p:txBody>
          <a:bodyPr anchor="b"/>
          <a:lstStyle/>
          <a:p>
            <a:r>
              <a:t>Titeltext</a:t>
            </a:r>
          </a:p>
        </p:txBody>
      </p:sp>
      <p:sp>
        <p:nvSpPr>
          <p:cNvPr id="28" name="Brödtext nivå ett…"/>
          <p:cNvSpPr txBox="1">
            <a:spLocks noGrp="1"/>
          </p:cNvSpPr>
          <p:nvPr>
            <p:ph type="body" sz="quarter" idx="1"/>
          </p:nvPr>
        </p:nvSpPr>
        <p:spPr>
          <a:xfrm>
            <a:off x="4833939" y="7090173"/>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9" name="Diabildsnummer"/>
          <p:cNvSpPr txBox="1">
            <a:spLocks noGrp="1"/>
          </p:cNvSpPr>
          <p:nvPr>
            <p:ph type="sldNum" sz="quarter" idx="2"/>
          </p:nvPr>
        </p:nvSpPr>
        <p:spPr>
          <a:xfrm>
            <a:off x="12035858" y="13073062"/>
            <a:ext cx="448840" cy="482823"/>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138679670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36" name="Titeltext"/>
          <p:cNvSpPr txBox="1">
            <a:spLocks noGrp="1"/>
          </p:cNvSpPr>
          <p:nvPr>
            <p:ph type="title"/>
          </p:nvPr>
        </p:nvSpPr>
        <p:spPr>
          <a:prstGeom prst="rect">
            <a:avLst/>
          </a:prstGeom>
        </p:spPr>
        <p:txBody>
          <a:bodyPr/>
          <a:lstStyle/>
          <a:p>
            <a:r>
              <a:t>Titeltext</a:t>
            </a:r>
          </a:p>
        </p:txBody>
      </p:sp>
      <p:sp>
        <p:nvSpPr>
          <p:cNvPr id="3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8100428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42857" y="5226824"/>
            <a:ext cx="15698286" cy="1618776"/>
          </a:xfrm>
          <a:prstGeom prst="rect">
            <a:avLst/>
          </a:prstGeom>
        </p:spPr>
        <p:txBody>
          <a:bodyPr wrap="square" lIns="0" tIns="0" rIns="0" bIns="0">
            <a:spAutoFit/>
          </a:bodyPr>
          <a:lstStyle>
            <a:lvl1pPr>
              <a:defRPr sz="10520" b="1" i="0">
                <a:solidFill>
                  <a:schemeClr val="tx1"/>
                </a:solidFill>
                <a:latin typeface="IBM Plex Sans"/>
                <a:cs typeface="IBM Plex Sans"/>
              </a:defRPr>
            </a:lvl1pPr>
          </a:lstStyle>
          <a:p>
            <a:endParaRPr/>
          </a:p>
        </p:txBody>
      </p:sp>
      <p:sp>
        <p:nvSpPr>
          <p:cNvPr id="3" name="Holder 3"/>
          <p:cNvSpPr>
            <a:spLocks noGrp="1"/>
          </p:cNvSpPr>
          <p:nvPr>
            <p:ph type="subTitle" idx="4"/>
          </p:nvPr>
        </p:nvSpPr>
        <p:spPr>
          <a:xfrm>
            <a:off x="3657600" y="9200086"/>
            <a:ext cx="17068800" cy="390748"/>
          </a:xfrm>
          <a:prstGeom prst="rect">
            <a:avLst/>
          </a:prstGeom>
        </p:spPr>
        <p:txBody>
          <a:bodyPr wrap="square" lIns="0" tIns="0" rIns="0" bIns="0">
            <a:spAutoFit/>
          </a:bodyPr>
          <a:lstStyle>
            <a:lvl1pPr>
              <a:defRPr sz="2540" b="1" i="1">
                <a:solidFill>
                  <a:srgbClr val="402E00"/>
                </a:solidFill>
                <a:latin typeface="Noto Serif"/>
                <a:cs typeface="Noto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2/19/2026</a:t>
            </a:fld>
            <a:endParaRPr lang="en-US"/>
          </a:p>
        </p:txBody>
      </p:sp>
      <p:sp>
        <p:nvSpPr>
          <p:cNvPr id="6" name="Holder 6"/>
          <p:cNvSpPr>
            <a:spLocks noGrp="1"/>
          </p:cNvSpPr>
          <p:nvPr>
            <p:ph type="sldNum" sz="quarter" idx="7"/>
          </p:nvPr>
        </p:nvSpPr>
        <p:spPr>
          <a:xfrm>
            <a:off x="12115802" y="13073063"/>
            <a:ext cx="304572" cy="338554"/>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41557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520" b="1" i="0">
                <a:solidFill>
                  <a:schemeClr val="tx1"/>
                </a:solidFill>
                <a:latin typeface="IBM Plex Sans"/>
                <a:cs typeface="IBM Plex Sans"/>
              </a:defRPr>
            </a:lvl1pPr>
          </a:lstStyle>
          <a:p>
            <a:endParaRPr/>
          </a:p>
        </p:txBody>
      </p:sp>
      <p:sp>
        <p:nvSpPr>
          <p:cNvPr id="3" name="Holder 3"/>
          <p:cNvSpPr>
            <a:spLocks noGrp="1"/>
          </p:cNvSpPr>
          <p:nvPr>
            <p:ph type="body" idx="1"/>
          </p:nvPr>
        </p:nvSpPr>
        <p:spPr/>
        <p:txBody>
          <a:bodyPr lIns="0" tIns="0" rIns="0" bIns="0"/>
          <a:lstStyle>
            <a:lvl1pPr>
              <a:defRPr sz="2540" b="1" i="1">
                <a:solidFill>
                  <a:srgbClr val="402E00"/>
                </a:solidFill>
                <a:latin typeface="Noto Serif"/>
                <a:cs typeface="Noto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2/19/2026</a:t>
            </a:fld>
            <a:endParaRPr lang="en-US"/>
          </a:p>
        </p:txBody>
      </p:sp>
      <p:sp>
        <p:nvSpPr>
          <p:cNvPr id="6" name="Holder 6"/>
          <p:cNvSpPr>
            <a:spLocks noGrp="1"/>
          </p:cNvSpPr>
          <p:nvPr>
            <p:ph type="sldNum" sz="quarter" idx="7"/>
          </p:nvPr>
        </p:nvSpPr>
        <p:spPr>
          <a:xfrm>
            <a:off x="12115802" y="13073063"/>
            <a:ext cx="304572" cy="338554"/>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59854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0E704-FF6B-5CA7-12A2-FE4E6ECE6A81}"/>
              </a:ext>
            </a:extLst>
          </p:cNvPr>
          <p:cNvSpPr>
            <a:spLocks noGrp="1"/>
          </p:cNvSpPr>
          <p:nvPr>
            <p:ph type="dt" sz="half" idx="10"/>
          </p:nvPr>
        </p:nvSpPr>
        <p:spPr/>
        <p:txBody>
          <a:bodyPr/>
          <a:lstStyle/>
          <a:p>
            <a:fld id="{F1E72C98-617D-4248-B461-B5D4AC8962AB}" type="datetimeFigureOut">
              <a:rPr lang="sv-SE" smtClean="0"/>
              <a:t>2026-02-19</a:t>
            </a:fld>
            <a:endParaRPr lang="sv-SE"/>
          </a:p>
        </p:txBody>
      </p:sp>
      <p:sp>
        <p:nvSpPr>
          <p:cNvPr id="3" name="Footer Placeholder 2">
            <a:extLst>
              <a:ext uri="{FF2B5EF4-FFF2-40B4-BE49-F238E27FC236}">
                <a16:creationId xmlns:a16="http://schemas.microsoft.com/office/drawing/2014/main" id="{714DB305-A372-AF8E-F7E0-0B19558DE608}"/>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4A8B0468-3681-605D-406D-9235689E2051}"/>
              </a:ext>
            </a:extLst>
          </p:cNvPr>
          <p:cNvSpPr>
            <a:spLocks noGrp="1"/>
          </p:cNvSpPr>
          <p:nvPr>
            <p:ph type="sldNum" sz="quarter" idx="12"/>
          </p:nvPr>
        </p:nvSpPr>
        <p:spPr>
          <a:xfrm>
            <a:off x="12034954" y="13073062"/>
            <a:ext cx="448840" cy="482823"/>
          </a:xfrm>
        </p:spPr>
        <p:txBody>
          <a:bodyPr/>
          <a:lstStyle/>
          <a:p>
            <a:fld id="{480D9691-C7EA-4925-BD84-D1D48BE1B018}" type="slidenum">
              <a:rPr lang="sv-SE" smtClean="0"/>
              <a:t>‹#›</a:t>
            </a:fld>
            <a:endParaRPr lang="sv-SE"/>
          </a:p>
        </p:txBody>
      </p:sp>
    </p:spTree>
    <p:extLst>
      <p:ext uri="{BB962C8B-B14F-4D97-AF65-F5344CB8AC3E}">
        <p14:creationId xmlns:p14="http://schemas.microsoft.com/office/powerpoint/2010/main" val="789243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4833939" y="2303861"/>
            <a:ext cx="14716126" cy="4643438"/>
          </a:xfrm>
          <a:prstGeom prst="rect">
            <a:avLst/>
          </a:prstGeom>
        </p:spPr>
        <p:txBody>
          <a:bodyPr anchor="b"/>
          <a:lstStyle/>
          <a:p>
            <a:r>
              <a:t>Titeltext</a:t>
            </a:r>
          </a:p>
        </p:txBody>
      </p:sp>
      <p:sp>
        <p:nvSpPr>
          <p:cNvPr id="12" name="Brödtext nivå ett…"/>
          <p:cNvSpPr txBox="1">
            <a:spLocks noGrp="1"/>
          </p:cNvSpPr>
          <p:nvPr>
            <p:ph type="body" sz="quarter" idx="1"/>
          </p:nvPr>
        </p:nvSpPr>
        <p:spPr>
          <a:xfrm>
            <a:off x="4833939" y="7090173"/>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xfrm>
            <a:off x="12035858" y="13073062"/>
            <a:ext cx="448840" cy="482823"/>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315573286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62D565-AEEF-DCFC-728D-1E242330A07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F4CB9A6-626D-0807-E002-BEDABE262F33}"/>
              </a:ext>
            </a:extLst>
          </p:cNvPr>
          <p:cNvSpPr>
            <a:spLocks noGrp="1"/>
          </p:cNvSpPr>
          <p:nvPr>
            <p:ph type="dt" sz="half" idx="10"/>
          </p:nvPr>
        </p:nvSpPr>
        <p:spPr/>
        <p:txBody>
          <a:bodyPr/>
          <a:lstStyle/>
          <a:p>
            <a:fld id="{8F4AD7AD-7DAB-9D41-943C-74EA6870F93F}" type="datetimeFigureOut">
              <a:rPr lang="sv-SE" smtClean="0"/>
              <a:t>2026-02-19</a:t>
            </a:fld>
            <a:endParaRPr lang="sv-SE"/>
          </a:p>
        </p:txBody>
      </p:sp>
      <p:sp>
        <p:nvSpPr>
          <p:cNvPr id="4" name="Platshållare för sidfot 3">
            <a:extLst>
              <a:ext uri="{FF2B5EF4-FFF2-40B4-BE49-F238E27FC236}">
                <a16:creationId xmlns:a16="http://schemas.microsoft.com/office/drawing/2014/main" id="{B35E51F2-DB56-FF58-C8BA-4FDD5618A43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B31C0AD-C89E-C836-438F-E79C3AA43A9A}"/>
              </a:ext>
            </a:extLst>
          </p:cNvPr>
          <p:cNvSpPr>
            <a:spLocks noGrp="1"/>
          </p:cNvSpPr>
          <p:nvPr>
            <p:ph type="sldNum" sz="quarter" idx="12"/>
          </p:nvPr>
        </p:nvSpPr>
        <p:spPr>
          <a:xfrm>
            <a:off x="12034954" y="13073062"/>
            <a:ext cx="448840" cy="482823"/>
          </a:xfrm>
        </p:spPr>
        <p:txBody>
          <a:bodyPr/>
          <a:lstStyle/>
          <a:p>
            <a:fld id="{24BE71C3-1F51-7344-A84B-5229A3780F3D}" type="slidenum">
              <a:rPr lang="sv-SE" smtClean="0"/>
              <a:t>‹#›</a:t>
            </a:fld>
            <a:endParaRPr lang="sv-SE"/>
          </a:p>
        </p:txBody>
      </p:sp>
    </p:spTree>
    <p:extLst>
      <p:ext uri="{BB962C8B-B14F-4D97-AF65-F5344CB8AC3E}">
        <p14:creationId xmlns:p14="http://schemas.microsoft.com/office/powerpoint/2010/main" val="2411046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966417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F5B287-5107-A412-EE68-1FCBE8B041FC}"/>
              </a:ext>
            </a:extLst>
          </p:cNvPr>
          <p:cNvSpPr>
            <a:spLocks noGrp="1"/>
          </p:cNvSpPr>
          <p:nvPr>
            <p:ph type="ctrTitle"/>
          </p:nvPr>
        </p:nvSpPr>
        <p:spPr>
          <a:xfrm>
            <a:off x="3048000" y="2244726"/>
            <a:ext cx="18288000" cy="4775200"/>
          </a:xfrm>
        </p:spPr>
        <p:txBody>
          <a:bodyPr anchor="b"/>
          <a:lstStyle>
            <a:lvl1pPr algn="ctr">
              <a:defRPr sz="12000">
                <a:latin typeface="Montserrat" pitchFamily="2" charset="77"/>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761533B3-3ED7-20A2-FDD4-18617CA63A3F}"/>
              </a:ext>
            </a:extLst>
          </p:cNvPr>
          <p:cNvSpPr>
            <a:spLocks noGrp="1"/>
          </p:cNvSpPr>
          <p:nvPr>
            <p:ph type="subTitle" idx="1"/>
          </p:nvPr>
        </p:nvSpPr>
        <p:spPr>
          <a:xfrm>
            <a:off x="3048000" y="7204076"/>
            <a:ext cx="18288000" cy="3311524"/>
          </a:xfrm>
        </p:spPr>
        <p:txBody>
          <a:bodyPr/>
          <a:lstStyle>
            <a:lvl1pPr marL="0" indent="0" algn="ctr">
              <a:buNone/>
              <a:defRPr sz="4800">
                <a:latin typeface="Montserrat" pitchFamily="2" charset="77"/>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BF5D550A-F29E-FBA7-1F37-101C857BCCAC}"/>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7258504B-708D-F67A-B2A0-D1AEB66C74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F13BCFC-84D3-F8B5-56F9-2B5287ED3254}"/>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30698889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98E8F7-C945-8071-7453-372E3609983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9480797-7E53-124A-52C6-B7C0318C2E8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098CB3-CE65-FDB2-992F-3B1A1CFEC546}"/>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E9710F5E-7C47-C74E-5986-A3E927B5183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3C330C9-CC28-C21A-F5EE-D9FF24671382}"/>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4146572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6D30DA-87DB-B4B0-CF31-C66969C72AFC}"/>
              </a:ext>
            </a:extLst>
          </p:cNvPr>
          <p:cNvSpPr>
            <a:spLocks noGrp="1"/>
          </p:cNvSpPr>
          <p:nvPr>
            <p:ph type="title"/>
          </p:nvPr>
        </p:nvSpPr>
        <p:spPr>
          <a:xfrm>
            <a:off x="1663700" y="3419477"/>
            <a:ext cx="21031200" cy="5705474"/>
          </a:xfrm>
        </p:spPr>
        <p:txBody>
          <a:bodyPr anchor="b"/>
          <a:lstStyle>
            <a:lvl1pPr>
              <a:defRPr sz="12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51BAB31-4383-7D19-0570-863D21A0EF7C}"/>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E9A82B4-E1CC-AF55-24D3-5E887580A74A}"/>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EBB8CD78-2966-7D73-89C6-D602769A1F6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688B1FE-F5E6-A0B5-26C1-0CD7BF3AA8F6}"/>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852673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78DCE5-39C7-DED2-7F40-14A7242158B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41B7D06-209A-01BB-2416-D3B722F4513E}"/>
              </a:ext>
            </a:extLst>
          </p:cNvPr>
          <p:cNvSpPr>
            <a:spLocks noGrp="1"/>
          </p:cNvSpPr>
          <p:nvPr>
            <p:ph sz="half" idx="1"/>
          </p:nvPr>
        </p:nvSpPr>
        <p:spPr>
          <a:xfrm>
            <a:off x="1676400" y="3651250"/>
            <a:ext cx="10363200" cy="87026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4D7CBF0-DAB8-FC29-646B-472C07E41D68}"/>
              </a:ext>
            </a:extLst>
          </p:cNvPr>
          <p:cNvSpPr>
            <a:spLocks noGrp="1"/>
          </p:cNvSpPr>
          <p:nvPr>
            <p:ph sz="half" idx="2"/>
          </p:nvPr>
        </p:nvSpPr>
        <p:spPr>
          <a:xfrm>
            <a:off x="12344400" y="3651250"/>
            <a:ext cx="10363200" cy="87026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E9FC730-EAE9-A915-AECD-60E04DF00815}"/>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6" name="Platshållare för sidfot 5">
            <a:extLst>
              <a:ext uri="{FF2B5EF4-FFF2-40B4-BE49-F238E27FC236}">
                <a16:creationId xmlns:a16="http://schemas.microsoft.com/office/drawing/2014/main" id="{A06BA89D-0E9B-E1BC-B035-1C5AB7EABB2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750BDDB-6BE9-7E7A-BB90-95923A199D30}"/>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32527111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79F87B-7B03-034A-BC68-8E0C12419C03}"/>
              </a:ext>
            </a:extLst>
          </p:cNvPr>
          <p:cNvSpPr>
            <a:spLocks noGrp="1"/>
          </p:cNvSpPr>
          <p:nvPr>
            <p:ph type="title"/>
          </p:nvPr>
        </p:nvSpPr>
        <p:spPr>
          <a:xfrm>
            <a:off x="1679576" y="730251"/>
            <a:ext cx="21031200" cy="2651126"/>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9D739B2-B69F-83E7-3DC4-4CC43F197842}"/>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4960E65-6249-0300-DD7A-704A2B3D337F}"/>
              </a:ext>
            </a:extLst>
          </p:cNvPr>
          <p:cNvSpPr>
            <a:spLocks noGrp="1"/>
          </p:cNvSpPr>
          <p:nvPr>
            <p:ph sz="half" idx="2"/>
          </p:nvPr>
        </p:nvSpPr>
        <p:spPr>
          <a:xfrm>
            <a:off x="1679577" y="5010150"/>
            <a:ext cx="10315574" cy="73691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C07E81A-EFF2-336F-E00A-87468B2E37A9}"/>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B03ABD4D-4AD9-2AAE-DDC6-CBD58B6D6EA6}"/>
              </a:ext>
            </a:extLst>
          </p:cNvPr>
          <p:cNvSpPr>
            <a:spLocks noGrp="1"/>
          </p:cNvSpPr>
          <p:nvPr>
            <p:ph sz="quarter" idx="4"/>
          </p:nvPr>
        </p:nvSpPr>
        <p:spPr>
          <a:xfrm>
            <a:off x="12344400" y="5010150"/>
            <a:ext cx="10366376" cy="73691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6090C4A-6031-2CB2-2943-0CAECB21FD02}"/>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8" name="Platshållare för sidfot 7">
            <a:extLst>
              <a:ext uri="{FF2B5EF4-FFF2-40B4-BE49-F238E27FC236}">
                <a16:creationId xmlns:a16="http://schemas.microsoft.com/office/drawing/2014/main" id="{87256355-B0E2-8780-F764-B5982B4F417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416C5A8-BE18-823E-1E36-D2E16C8F4F61}"/>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2472153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32FC09-21D1-D721-A587-D854E721459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4928599-209F-7593-FA57-F64BC97AA540}"/>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4" name="Platshållare för sidfot 3">
            <a:extLst>
              <a:ext uri="{FF2B5EF4-FFF2-40B4-BE49-F238E27FC236}">
                <a16:creationId xmlns:a16="http://schemas.microsoft.com/office/drawing/2014/main" id="{D8CDD7F1-FE44-4446-2373-7874A7422B34}"/>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D768D69-9DAE-18C9-1AAE-A35A625D9856}"/>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20222822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88BF74A-F77E-A172-9145-2A1F5D70D5D2}"/>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3" name="Platshållare för sidfot 2">
            <a:extLst>
              <a:ext uri="{FF2B5EF4-FFF2-40B4-BE49-F238E27FC236}">
                <a16:creationId xmlns:a16="http://schemas.microsoft.com/office/drawing/2014/main" id="{C1535BE0-F1ED-6EBF-7808-C8A9C5E374E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2D00D14-9BBC-6D2A-A097-E7A839FF9AF2}"/>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9370269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FAFDC3-F03C-EA97-C231-EBAD3B40F191}"/>
              </a:ext>
            </a:extLst>
          </p:cNvPr>
          <p:cNvSpPr>
            <a:spLocks noGrp="1"/>
          </p:cNvSpPr>
          <p:nvPr>
            <p:ph type="title"/>
          </p:nvPr>
        </p:nvSpPr>
        <p:spPr>
          <a:xfrm>
            <a:off x="1679577" y="914400"/>
            <a:ext cx="7864474" cy="3200400"/>
          </a:xfrm>
        </p:spPr>
        <p:txBody>
          <a:bodyPr anchor="b"/>
          <a:lstStyle>
            <a:lvl1pPr>
              <a:defRPr sz="6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6F7AE09-82A8-0852-7120-6B34997EA0A3}"/>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B08021F-00C6-8B5A-6667-4B203C743CBD}"/>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70978EB-3951-8BEA-9889-5E196D2C9541}"/>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6" name="Platshållare för sidfot 5">
            <a:extLst>
              <a:ext uri="{FF2B5EF4-FFF2-40B4-BE49-F238E27FC236}">
                <a16:creationId xmlns:a16="http://schemas.microsoft.com/office/drawing/2014/main" id="{EEF08BF4-1D64-1F77-888D-489E99F1B0E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DC29811-BA1D-D6D7-F568-A876CCA64FA9}"/>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13187478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413342-C4BB-11C8-E27A-4EE293ACFC63}"/>
              </a:ext>
            </a:extLst>
          </p:cNvPr>
          <p:cNvSpPr>
            <a:spLocks noGrp="1"/>
          </p:cNvSpPr>
          <p:nvPr>
            <p:ph type="title"/>
          </p:nvPr>
        </p:nvSpPr>
        <p:spPr>
          <a:xfrm>
            <a:off x="1679577" y="914400"/>
            <a:ext cx="7864474" cy="3200400"/>
          </a:xfrm>
        </p:spPr>
        <p:txBody>
          <a:bodyPr anchor="b"/>
          <a:lstStyle>
            <a:lvl1pPr>
              <a:defRPr sz="6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1F9ACC1-2264-F042-F32D-B40FF08A2AA8}"/>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sv-SE"/>
          </a:p>
        </p:txBody>
      </p:sp>
      <p:sp>
        <p:nvSpPr>
          <p:cNvPr id="4" name="Platshållare för text 3">
            <a:extLst>
              <a:ext uri="{FF2B5EF4-FFF2-40B4-BE49-F238E27FC236}">
                <a16:creationId xmlns:a16="http://schemas.microsoft.com/office/drawing/2014/main" id="{050BD2B1-3E62-2093-8D91-C601E0598B2A}"/>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9C4AC6D-C6D5-CF30-EE4B-48A5AC7BFBA7}"/>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6" name="Platshållare för sidfot 5">
            <a:extLst>
              <a:ext uri="{FF2B5EF4-FFF2-40B4-BE49-F238E27FC236}">
                <a16:creationId xmlns:a16="http://schemas.microsoft.com/office/drawing/2014/main" id="{282D2501-48DB-49B4-DDBC-3DA1221AD3B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6795A7F-A175-A7FB-9E48-CC7B11171F0F}"/>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3334873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17D776-63E7-852A-22B6-C3097685CAC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322788F-272F-C7ED-AC26-3B0A50B492A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F1D105A-5ED1-7F69-D5D5-496886C36E4A}"/>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16F0CE08-A44D-FA63-9EB5-A3C20F60A0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E179A4C-2FC4-CBD9-1CBA-883CFEAAB33A}"/>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12168213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480157C-2A55-2832-CDFF-4DF801020F66}"/>
              </a:ext>
            </a:extLst>
          </p:cNvPr>
          <p:cNvSpPr>
            <a:spLocks noGrp="1"/>
          </p:cNvSpPr>
          <p:nvPr>
            <p:ph type="title" orient="vert"/>
          </p:nvPr>
        </p:nvSpPr>
        <p:spPr>
          <a:xfrm>
            <a:off x="17449800" y="730250"/>
            <a:ext cx="5257800" cy="11623676"/>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EB5897A-0574-BC91-4151-AF44449FEA33}"/>
              </a:ext>
            </a:extLst>
          </p:cNvPr>
          <p:cNvSpPr>
            <a:spLocks noGrp="1"/>
          </p:cNvSpPr>
          <p:nvPr>
            <p:ph type="body" orient="vert" idx="1"/>
          </p:nvPr>
        </p:nvSpPr>
        <p:spPr>
          <a:xfrm>
            <a:off x="1676400" y="730250"/>
            <a:ext cx="15468600" cy="11623676"/>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CBF9BCF-32CE-8463-A615-EC4C41E175E8}"/>
              </a:ext>
            </a:extLst>
          </p:cNvPr>
          <p:cNvSpPr>
            <a:spLocks noGrp="1"/>
          </p:cNvSpPr>
          <p:nvPr>
            <p:ph type="dt" sz="half" idx="10"/>
          </p:nvPr>
        </p:nvSpPr>
        <p:spPr/>
        <p:txBody>
          <a:body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713F7220-EE39-C35E-07EE-4FE96A26EB1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0757C46-416E-A14D-B830-B7DBAAC4875D}"/>
              </a:ext>
            </a:extLst>
          </p:cNvPr>
          <p:cNvSpPr>
            <a:spLocks noGrp="1"/>
          </p:cNvSpPr>
          <p:nvPr>
            <p:ph type="sldNum" sz="quarter" idx="12"/>
          </p:nvPr>
        </p:nvSpPr>
        <p:spPr/>
        <p:txBody>
          <a:bodyPr/>
          <a:lstStyle/>
          <a:p>
            <a:fld id="{97346A35-00A2-1C4C-A400-46EE4AD837BD}" type="slidenum">
              <a:rPr lang="sv-SE" smtClean="0"/>
              <a:t>‹#›</a:t>
            </a:fld>
            <a:endParaRPr lang="sv-SE"/>
          </a:p>
        </p:txBody>
      </p:sp>
    </p:spTree>
    <p:extLst>
      <p:ext uri="{BB962C8B-B14F-4D97-AF65-F5344CB8AC3E}">
        <p14:creationId xmlns:p14="http://schemas.microsoft.com/office/powerpoint/2010/main" val="102366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8357885-41BC-1DE0-23EE-1EBCB557F612}"/>
              </a:ext>
            </a:extLst>
          </p:cNvPr>
          <p:cNvGraphicFramePr>
            <a:graphicFrameLocks noChangeAspect="1"/>
          </p:cNvGraphicFramePr>
          <p:nvPr userDrawn="1">
            <p:custDataLst>
              <p:tags r:id="rId13"/>
            </p:custDataLst>
            <p:extLst>
              <p:ext uri="{D42A27DB-BD31-4B8C-83A1-F6EECF244321}">
                <p14:modId xmlns:p14="http://schemas.microsoft.com/office/powerpoint/2010/main" val="102962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16" imgH="416" progId="TCLayout.ActiveDocument.1">
                  <p:embed/>
                </p:oleObj>
              </mc:Choice>
              <mc:Fallback>
                <p:oleObj name="think-cell Slide" r:id="rId14" imgW="416" imgH="416" progId="TCLayout.ActiveDocument.1">
                  <p:embed/>
                  <p:pic>
                    <p:nvPicPr>
                      <p:cNvPr id="5" name="Object 4" hidden="1">
                        <a:extLst>
                          <a:ext uri="{FF2B5EF4-FFF2-40B4-BE49-F238E27FC236}">
                            <a16:creationId xmlns:a16="http://schemas.microsoft.com/office/drawing/2014/main" id="{98357885-41BC-1DE0-23EE-1EBCB557F612}"/>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el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3" r:id="rId11"/>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hueOff val="11637209"/>
            <a:satOff val="-3448"/>
            <a:lumOff val="8431"/>
          </a:schemeClr>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4387455" y="357188"/>
            <a:ext cx="15609094" cy="3036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5" y="3643312"/>
            <a:ext cx="15609094" cy="884039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2026240" y="13073062"/>
            <a:ext cx="448840" cy="482823"/>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421381335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transition spd="med"/>
  <p:txStyles>
    <p:titleStyle>
      <a:lvl1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1pPr>
      <a:lvl2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2pPr>
      <a:lvl3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3pPr>
      <a:lvl4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4pPr>
      <a:lvl5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5pPr>
      <a:lvl6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6pPr>
      <a:lvl7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7pPr>
      <a:lvl8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8pPr>
      <a:lvl9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9pPr>
    </p:titleStyle>
    <p:bodyStyle>
      <a:lvl1pPr marL="611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1pPr>
      <a:lvl2pPr marL="1055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2pPr>
      <a:lvl3pPr marL="1500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3pPr>
      <a:lvl4pPr marL="1944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4pPr>
      <a:lvl5pPr marL="2389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5pPr>
      <a:lvl6pPr marL="2833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6pPr>
      <a:lvl7pPr marL="3278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7pPr>
      <a:lvl8pPr marL="3722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8pPr>
      <a:lvl9pPr marL="4167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9pPr>
    </p:bodyStyle>
    <p:otherStyle>
      <a:lvl1pPr marL="0" marR="0" indent="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6">
            <a:hueOff val="11637209"/>
            <a:satOff val="-3448"/>
            <a:lumOff val="8431"/>
          </a:schemeClr>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4387455" y="357188"/>
            <a:ext cx="15609094" cy="303609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5" y="3643312"/>
            <a:ext cx="15609094" cy="884039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2026240" y="13073062"/>
            <a:ext cx="448840" cy="482823"/>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234102636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Lst>
  <p:transition spd="med"/>
  <p:txStyles>
    <p:titleStyle>
      <a:lvl1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1pPr>
      <a:lvl2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2pPr>
      <a:lvl3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3pPr>
      <a:lvl4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4pPr>
      <a:lvl5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5pPr>
      <a:lvl6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6pPr>
      <a:lvl7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7pPr>
      <a:lvl8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8pPr>
      <a:lvl9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9pPr>
    </p:titleStyle>
    <p:bodyStyle>
      <a:lvl1pPr marL="611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1pPr>
      <a:lvl2pPr marL="1055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2pPr>
      <a:lvl3pPr marL="1500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3pPr>
      <a:lvl4pPr marL="1944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4pPr>
      <a:lvl5pPr marL="2389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5pPr>
      <a:lvl6pPr marL="2833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6pPr>
      <a:lvl7pPr marL="3278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7pPr>
      <a:lvl8pPr marL="3722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8pPr>
      <a:lvl9pPr marL="4167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9pPr>
    </p:bodyStyle>
    <p:otherStyle>
      <a:lvl1pPr marL="0" marR="0" indent="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1D8CE"/>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7D9E7C4-1CB3-9FF5-CE8E-7E85AB66EFC8}"/>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C6182AF-CF38-9F92-81C8-20F20B757FEE}"/>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335D6B7-DCCC-6FC5-93DC-C098E5D325B2}"/>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890B2400-9CFC-5349-8A8D-32364994717F}" type="datetimeFigureOut">
              <a:rPr lang="sv-SE" smtClean="0"/>
              <a:t>2026-02-19</a:t>
            </a:fld>
            <a:endParaRPr lang="sv-SE"/>
          </a:p>
        </p:txBody>
      </p:sp>
      <p:sp>
        <p:nvSpPr>
          <p:cNvPr id="5" name="Platshållare för sidfot 4">
            <a:extLst>
              <a:ext uri="{FF2B5EF4-FFF2-40B4-BE49-F238E27FC236}">
                <a16:creationId xmlns:a16="http://schemas.microsoft.com/office/drawing/2014/main" id="{F8EA6018-2C8F-6F5A-3430-96124B11400B}"/>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08150F8A-851E-4D92-2AE7-D51350F9B92A}"/>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97346A35-00A2-1C4C-A400-46EE4AD837BD}" type="slidenum">
              <a:rPr lang="sv-SE" smtClean="0"/>
              <a:t>‹#›</a:t>
            </a:fld>
            <a:endParaRPr lang="sv-SE"/>
          </a:p>
        </p:txBody>
      </p:sp>
      <p:sp>
        <p:nvSpPr>
          <p:cNvPr id="7" name="textruta 6">
            <a:extLst>
              <a:ext uri="{FF2B5EF4-FFF2-40B4-BE49-F238E27FC236}">
                <a16:creationId xmlns:a16="http://schemas.microsoft.com/office/drawing/2014/main" id="{00A7FAE2-4FF7-E7A1-5548-63034E17010C}"/>
              </a:ext>
            </a:extLst>
          </p:cNvPr>
          <p:cNvSpPr txBox="1"/>
          <p:nvPr userDrawn="1"/>
        </p:nvSpPr>
        <p:spPr>
          <a:xfrm>
            <a:off x="20371982" y="13208169"/>
            <a:ext cx="4283204" cy="415498"/>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a:ln>
                  <a:noFill/>
                </a:ln>
                <a:solidFill>
                  <a:srgbClr val="203A59"/>
                </a:solidFill>
                <a:effectLst/>
                <a:uLnTx/>
                <a:uFillTx/>
                <a:latin typeface="Abadi MT Condensed Light" panose="020B0306030101010103" pitchFamily="34" charset="77"/>
                <a:ea typeface="+mn-ea"/>
                <a:cs typeface="+mn-cs"/>
              </a:rPr>
              <a:t>© 2022 SWJR - Create Passion for Work </a:t>
            </a:r>
          </a:p>
        </p:txBody>
      </p:sp>
    </p:spTree>
    <p:extLst>
      <p:ext uri="{BB962C8B-B14F-4D97-AF65-F5344CB8AC3E}">
        <p14:creationId xmlns:p14="http://schemas.microsoft.com/office/powerpoint/2010/main" val="29444195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828800" rtl="0" eaLnBrk="1" latinLnBrk="0" hangingPunct="1">
        <a:lnSpc>
          <a:spcPct val="90000"/>
        </a:lnSpc>
        <a:spcBef>
          <a:spcPct val="0"/>
        </a:spcBef>
        <a:buNone/>
        <a:defRPr sz="8800" kern="1200">
          <a:solidFill>
            <a:srgbClr val="FF914D"/>
          </a:solidFill>
          <a:latin typeface="Montserrat" pitchFamily="2" charset="77"/>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rgbClr val="203A59"/>
          </a:solidFill>
          <a:latin typeface="Montserrat"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rgbClr val="203A59"/>
          </a:solidFill>
          <a:latin typeface="Montserrat" pitchFamily="2" charset="77"/>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rgbClr val="203A59"/>
          </a:solidFill>
          <a:latin typeface="Montserrat" pitchFamily="2" charset="77"/>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rgbClr val="203A59"/>
          </a:solidFill>
          <a:latin typeface="Montserrat" pitchFamily="2" charset="77"/>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rgbClr val="203A59"/>
          </a:solidFill>
          <a:latin typeface="Montserrat" pitchFamily="2" charset="77"/>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sv-SE"/>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hemeOverride" Target="../theme/themeOverride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pixabay.com/da/illustrations/m%C3%A5l-ikon-forretning-symbol-255868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18B60465-EBF4-292D-2D10-79C694DEC429}"/>
            </a:ext>
          </a:extLst>
        </p:cNvPr>
        <p:cNvGrpSpPr/>
        <p:nvPr/>
      </p:nvGrpSpPr>
      <p:grpSpPr>
        <a:xfrm>
          <a:off x="0" y="0"/>
          <a:ext cx="0" cy="0"/>
          <a:chOff x="0" y="0"/>
          <a:chExt cx="0" cy="0"/>
        </a:xfrm>
      </p:grpSpPr>
      <p:sp>
        <p:nvSpPr>
          <p:cNvPr id="146" name="Reflective Organization with Learning Feedback">
            <a:extLst>
              <a:ext uri="{FF2B5EF4-FFF2-40B4-BE49-F238E27FC236}">
                <a16:creationId xmlns:a16="http://schemas.microsoft.com/office/drawing/2014/main" id="{F9DDEB06-0D2B-7CEE-5E50-296072185391}"/>
              </a:ext>
            </a:extLst>
          </p:cNvPr>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3000" b="0" i="1" u="none" strike="noStrike" kern="0" cap="none" spc="0" normalizeH="0" baseline="0" noProof="0" dirty="0">
              <a:ln>
                <a:noFill/>
              </a:ln>
              <a:solidFill>
                <a:srgbClr val="FFFFFF"/>
              </a:solidFill>
              <a:effectLst/>
              <a:uLnTx/>
              <a:uFillTx/>
              <a:latin typeface="IBM Plex Sans SemiBold"/>
              <a:sym typeface="IBM Plex Sans SemiBold"/>
            </a:endParaRPr>
          </a:p>
        </p:txBody>
      </p:sp>
      <p:pic>
        <p:nvPicPr>
          <p:cNvPr id="147" name="Rolf_Logo_Inverted_RGB_1080px@144ppi.png" descr="Rolf_Logo_Inverted_RGB_1080px@144ppi.png">
            <a:extLst>
              <a:ext uri="{FF2B5EF4-FFF2-40B4-BE49-F238E27FC236}">
                <a16:creationId xmlns:a16="http://schemas.microsoft.com/office/drawing/2014/main" id="{38448854-2ECE-46F5-261E-408FAEE966CC}"/>
              </a:ext>
            </a:extLst>
          </p:cNvPr>
          <p:cNvPicPr>
            <a:picLocks noChangeAspect="1"/>
          </p:cNvPicPr>
          <p:nvPr/>
        </p:nvPicPr>
        <p:blipFill>
          <a:blip r:embed="rId3"/>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2664EB47-166B-B488-EB3A-8EEC8BAF2A9D}"/>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5600" b="0" i="1" u="none" strike="noStrike" kern="0" cap="none" spc="0" normalizeH="0" baseline="0" noProof="0">
              <a:ln>
                <a:noFill/>
              </a:ln>
              <a:solidFill>
                <a:srgbClr val="FFFFFF"/>
              </a:solidFill>
              <a:effectLst/>
              <a:uLnTx/>
              <a:uFillTx/>
              <a:latin typeface="IBM Plex Sans SemiBold"/>
              <a:sym typeface="IBM Plex Sans SemiBold"/>
            </a:endParaRPr>
          </a:p>
        </p:txBody>
      </p:sp>
      <p:sp>
        <p:nvSpPr>
          <p:cNvPr id="4" name="textruta 3">
            <a:extLst>
              <a:ext uri="{FF2B5EF4-FFF2-40B4-BE49-F238E27FC236}">
                <a16:creationId xmlns:a16="http://schemas.microsoft.com/office/drawing/2014/main" id="{BBDCD278-D208-5C41-7620-58F35B13A7EA}"/>
              </a:ext>
            </a:extLst>
          </p:cNvPr>
          <p:cNvSpPr txBox="1"/>
          <p:nvPr/>
        </p:nvSpPr>
        <p:spPr>
          <a:xfrm>
            <a:off x="131446" y="2497723"/>
            <a:ext cx="23541906" cy="53456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5400" i="0" u="none" strike="noStrike" kern="0" cap="none" spc="0" normalizeH="0" baseline="0" noProof="0" dirty="0" err="1">
                <a:ln>
                  <a:noFill/>
                </a:ln>
                <a:solidFill>
                  <a:srgbClr val="FFFFFF"/>
                </a:solidFill>
                <a:effectLst/>
                <a:uLnTx/>
                <a:uFillTx/>
                <a:latin typeface="IBM Plex Sans" panose="020B0503050203000203" pitchFamily="34" charset="0"/>
                <a:sym typeface="IBM Plex Sans SemiBold"/>
              </a:rPr>
              <a:t>Välkommen</a:t>
            </a:r>
            <a:r>
              <a:rPr kumimoji="0" lang="en-GB" sz="5400" i="0" u="none" strike="noStrike" kern="0" cap="none" spc="0" normalizeH="0" baseline="0" noProof="0" dirty="0">
                <a:ln>
                  <a:noFill/>
                </a:ln>
                <a:solidFill>
                  <a:srgbClr val="FFFFFF"/>
                </a:solidFill>
                <a:effectLst/>
                <a:uLnTx/>
                <a:uFillTx/>
                <a:latin typeface="IBM Plex Sans" panose="020B0503050203000203" pitchFamily="34" charset="0"/>
                <a:sym typeface="IBM Plex Sans SemiBold"/>
              </a:rPr>
              <a:t> till workshop!  </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dirty="0">
              <a:ln>
                <a:noFill/>
              </a:ln>
              <a:solidFill>
                <a:srgbClr val="FFFFFF"/>
              </a:solidFill>
              <a:effectLst/>
              <a:uLnTx/>
              <a:uFillTx/>
              <a:latin typeface="IBM Plex Sans" panose="020B0503050203000203" pitchFamily="34" charset="0"/>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dirty="0">
              <a:ln>
                <a:noFill/>
              </a:ln>
              <a:solidFill>
                <a:srgbClr val="FFFFFF"/>
              </a:solidFill>
              <a:effectLst/>
              <a:uLnTx/>
              <a:uFillTx/>
              <a:latin typeface="IBM Plex Sans" panose="020B0503050203000203" pitchFamily="34" charset="0"/>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I vårt projekt </a:t>
            </a:r>
            <a:r>
              <a:rPr kumimoji="0" lang="sv-SE" sz="4400" b="0" i="0" u="none" strike="noStrike" kern="0" cap="none" spc="0" normalizeH="0" baseline="0" noProof="0" dirty="0" err="1">
                <a:ln>
                  <a:noFill/>
                </a:ln>
                <a:solidFill>
                  <a:srgbClr val="FFFFFF"/>
                </a:solidFill>
                <a:effectLst/>
                <a:uLnTx/>
                <a:uFillTx/>
                <a:latin typeface="IBM Plex Sans" panose="020B0503050203000203" pitchFamily="34" charset="0"/>
                <a:sym typeface="Helvetica Neue"/>
              </a:rPr>
              <a:t>Proof</a:t>
            </a: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 of </a:t>
            </a:r>
            <a:r>
              <a:rPr kumimoji="0" lang="sv-SE" sz="4400" b="0" i="0" u="none" strike="noStrike" kern="0" cap="none" spc="0" normalizeH="0" baseline="0" noProof="0" dirty="0" err="1">
                <a:ln>
                  <a:noFill/>
                </a:ln>
                <a:solidFill>
                  <a:srgbClr val="FFFFFF"/>
                </a:solidFill>
                <a:effectLst/>
                <a:uLnTx/>
                <a:uFillTx/>
                <a:latin typeface="IBM Plex Sans" panose="020B0503050203000203" pitchFamily="34" charset="0"/>
                <a:sym typeface="Helvetica Neue"/>
              </a:rPr>
              <a:t>Concept</a:t>
            </a: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 provar vi tillsammans </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ett unikt arbetssätt </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för att omsätta strategi till handling – </a:t>
            </a: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med fokus på beteendeförändring, uppföljning och affärsresultat</a:t>
            </a:r>
          </a:p>
        </p:txBody>
      </p:sp>
    </p:spTree>
    <p:extLst>
      <p:ext uri="{BB962C8B-B14F-4D97-AF65-F5344CB8AC3E}">
        <p14:creationId xmlns:p14="http://schemas.microsoft.com/office/powerpoint/2010/main" val="31763473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FE248529-A7D6-F133-9292-800BC62C1451}"/>
            </a:ext>
          </a:extLst>
        </p:cNvPr>
        <p:cNvGrpSpPr/>
        <p:nvPr/>
      </p:nvGrpSpPr>
      <p:grpSpPr>
        <a:xfrm>
          <a:off x="0" y="0"/>
          <a:ext cx="0" cy="0"/>
          <a:chOff x="0" y="0"/>
          <a:chExt cx="0" cy="0"/>
        </a:xfrm>
      </p:grpSpPr>
      <p:sp>
        <p:nvSpPr>
          <p:cNvPr id="146" name="Reflective Organization with Learning Feedback">
            <a:extLst>
              <a:ext uri="{FF2B5EF4-FFF2-40B4-BE49-F238E27FC236}">
                <a16:creationId xmlns:a16="http://schemas.microsoft.com/office/drawing/2014/main" id="{782D0E2F-8918-D176-0973-C406B173480E}"/>
              </a:ext>
            </a:extLst>
          </p:cNvPr>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3000" b="0" i="1" u="none" strike="noStrike" kern="0" cap="none" spc="0" normalizeH="0" baseline="0" noProof="0" dirty="0">
              <a:ln>
                <a:noFill/>
              </a:ln>
              <a:solidFill>
                <a:srgbClr val="FFFFFF"/>
              </a:solidFill>
              <a:effectLst/>
              <a:uLnTx/>
              <a:uFillTx/>
              <a:latin typeface="IBM Plex Sans SemiBold"/>
              <a:sym typeface="IBM Plex Sans SemiBold"/>
            </a:endParaRPr>
          </a:p>
        </p:txBody>
      </p:sp>
      <p:pic>
        <p:nvPicPr>
          <p:cNvPr id="147" name="Rolf_Logo_Inverted_RGB_1080px@144ppi.png" descr="Rolf_Logo_Inverted_RGB_1080px@144ppi.png">
            <a:extLst>
              <a:ext uri="{FF2B5EF4-FFF2-40B4-BE49-F238E27FC236}">
                <a16:creationId xmlns:a16="http://schemas.microsoft.com/office/drawing/2014/main" id="{308D6DB1-3564-20E8-1582-6EC2A15B86C2}"/>
              </a:ext>
            </a:extLst>
          </p:cNvPr>
          <p:cNvPicPr>
            <a:picLocks noChangeAspect="1"/>
          </p:cNvPicPr>
          <p:nvPr/>
        </p:nvPicPr>
        <p:blipFill>
          <a:blip r:embed="rId3"/>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E0AE132A-5A9D-6360-B586-405D334F7992}"/>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5600" b="0" i="1" u="none" strike="noStrike" kern="0" cap="none" spc="0" normalizeH="0" baseline="0" noProof="0">
              <a:ln>
                <a:noFill/>
              </a:ln>
              <a:solidFill>
                <a:srgbClr val="FFFFFF"/>
              </a:solidFill>
              <a:effectLst/>
              <a:uLnTx/>
              <a:uFillTx/>
              <a:latin typeface="IBM Plex Sans SemiBold"/>
              <a:sym typeface="IBM Plex Sans SemiBold"/>
            </a:endParaRPr>
          </a:p>
        </p:txBody>
      </p:sp>
      <p:sp>
        <p:nvSpPr>
          <p:cNvPr id="4" name="textruta 3">
            <a:extLst>
              <a:ext uri="{FF2B5EF4-FFF2-40B4-BE49-F238E27FC236}">
                <a16:creationId xmlns:a16="http://schemas.microsoft.com/office/drawing/2014/main" id="{B7DBE4CF-4260-A7F9-3A38-9DD82BEE559D}"/>
              </a:ext>
            </a:extLst>
          </p:cNvPr>
          <p:cNvSpPr txBox="1"/>
          <p:nvPr/>
        </p:nvSpPr>
        <p:spPr>
          <a:xfrm>
            <a:off x="2117878" y="1666195"/>
            <a:ext cx="20527995" cy="51918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en-GB" sz="5400" i="0" u="none" strike="noStrike" kern="0" cap="none" spc="0" normalizeH="0" baseline="0" noProof="0" dirty="0">
                <a:ln>
                  <a:noFill/>
                </a:ln>
                <a:solidFill>
                  <a:srgbClr val="FFFFFF"/>
                </a:solidFill>
                <a:effectLst/>
                <a:uLnTx/>
                <a:uFillTx/>
                <a:latin typeface="IBM Plex Sans" panose="020B0503050203000203" pitchFamily="34" charset="0"/>
                <a:sym typeface="IBM Plex Sans SemiBold"/>
              </a:rPr>
              <a:t>Agenda</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dirty="0">
              <a:ln>
                <a:noFill/>
              </a:ln>
              <a:solidFill>
                <a:srgbClr val="FFFFFF"/>
              </a:solidFill>
              <a:effectLst/>
              <a:uLnTx/>
              <a:uFillTx/>
              <a:latin typeface="IBM Plex Sans" panose="020B0503050203000203" pitchFamily="34" charset="0"/>
              <a:sym typeface="IBM Plex Sans SemiBold"/>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Incheckning och kort presentation av deltagare</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Målstyrning teori, kort repetition</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Demo Rolf målmodul</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Era mål </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Utcheckning</a:t>
            </a:r>
          </a:p>
        </p:txBody>
      </p:sp>
    </p:spTree>
    <p:extLst>
      <p:ext uri="{BB962C8B-B14F-4D97-AF65-F5344CB8AC3E}">
        <p14:creationId xmlns:p14="http://schemas.microsoft.com/office/powerpoint/2010/main" val="38338226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AEA94C42-1527-0943-2601-294EE514C0A5}"/>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72293775-2460-CE49-F93B-5AEBEB24CE23}"/>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152CD2FB-4FAE-BE5C-3AD3-F3349C018ACA}"/>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EE2EB63C-9FFE-F9A2-78DC-7EE4C333AFA9}"/>
              </a:ext>
            </a:extLst>
          </p:cNvPr>
          <p:cNvSpPr txBox="1"/>
          <p:nvPr/>
        </p:nvSpPr>
        <p:spPr>
          <a:xfrm>
            <a:off x="1740211" y="2310970"/>
            <a:ext cx="17376465" cy="5961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Helvetica Neue"/>
                <a:sym typeface="Helvetica Neue"/>
              </a:rPr>
              <a:t>Incheckning</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algn="l"/>
            <a:r>
              <a:rPr lang="en-US" sz="4400" b="0" spc="-10" dirty="0">
                <a:solidFill>
                  <a:schemeClr val="bg1"/>
                </a:solidFill>
                <a:latin typeface="IBM Plex Sans" panose="020B0503050203000203" pitchFamily="34" charset="0"/>
                <a:ea typeface="Inter"/>
                <a:cs typeface="Inter"/>
                <a:sym typeface="Inter"/>
              </a:rPr>
              <a:t>Kort </a:t>
            </a:r>
            <a:r>
              <a:rPr lang="en-US" sz="4400" b="0" spc="-10" dirty="0" err="1">
                <a:solidFill>
                  <a:schemeClr val="bg1"/>
                </a:solidFill>
                <a:latin typeface="IBM Plex Sans" panose="020B0503050203000203" pitchFamily="34" charset="0"/>
                <a:ea typeface="Inter"/>
                <a:cs typeface="Inter"/>
                <a:sym typeface="Inter"/>
              </a:rPr>
              <a:t>deltagarpresentation</a:t>
            </a:r>
            <a:r>
              <a:rPr lang="en-US" sz="4400" b="0" spc="-10" dirty="0">
                <a:solidFill>
                  <a:schemeClr val="bg1"/>
                </a:solidFill>
                <a:latin typeface="IBM Plex Sans" panose="020B0503050203000203" pitchFamily="34" charset="0"/>
                <a:ea typeface="Inter"/>
                <a:cs typeface="Inter"/>
                <a:sym typeface="Inter"/>
              </a:rPr>
              <a:t>.</a:t>
            </a:r>
          </a:p>
          <a:p>
            <a:pPr algn="l"/>
            <a:endParaRPr lang="en-US" sz="4400" b="0" spc="-10" dirty="0">
              <a:solidFill>
                <a:schemeClr val="bg1"/>
              </a:solidFill>
              <a:latin typeface="IBM Plex Sans" panose="020B0503050203000203" pitchFamily="34" charset="0"/>
              <a:ea typeface="Inter"/>
              <a:cs typeface="Inter"/>
              <a:sym typeface="Inter"/>
            </a:endParaRPr>
          </a:p>
          <a:p>
            <a:pPr algn="l"/>
            <a:r>
              <a:rPr lang="en-US" sz="4400" b="0" spc="-10" dirty="0">
                <a:solidFill>
                  <a:schemeClr val="bg1"/>
                </a:solidFill>
                <a:latin typeface="IBM Plex Sans" panose="020B0503050203000203" pitchFamily="34" charset="0"/>
                <a:ea typeface="Inter"/>
                <a:cs typeface="Inter"/>
                <a:sym typeface="Inter"/>
              </a:rPr>
              <a:t>Dina </a:t>
            </a:r>
            <a:r>
              <a:rPr lang="en-US" sz="4400" b="0" spc="-10" dirty="0" err="1">
                <a:solidFill>
                  <a:schemeClr val="bg1"/>
                </a:solidFill>
                <a:latin typeface="IBM Plex Sans" panose="020B0503050203000203" pitchFamily="34" charset="0"/>
                <a:ea typeface="Inter"/>
                <a:cs typeface="Inter"/>
                <a:sym typeface="Inter"/>
              </a:rPr>
              <a:t>tankar</a:t>
            </a:r>
            <a:r>
              <a:rPr lang="en-US" sz="4400" b="0" spc="-10" dirty="0">
                <a:solidFill>
                  <a:schemeClr val="bg1"/>
                </a:solidFill>
                <a:latin typeface="IBM Plex Sans" panose="020B0503050203000203" pitchFamily="34" charset="0"/>
                <a:ea typeface="Inter"/>
                <a:cs typeface="Inter"/>
                <a:sym typeface="Inter"/>
              </a:rPr>
              <a:t> </a:t>
            </a:r>
            <a:r>
              <a:rPr lang="en-US" sz="4400" b="0" spc="-10" dirty="0" err="1">
                <a:solidFill>
                  <a:schemeClr val="bg1"/>
                </a:solidFill>
                <a:latin typeface="IBM Plex Sans" panose="020B0503050203000203" pitchFamily="34" charset="0"/>
                <a:ea typeface="Inter"/>
                <a:cs typeface="Inter"/>
                <a:sym typeface="Inter"/>
              </a:rPr>
              <a:t>efter</a:t>
            </a:r>
            <a:r>
              <a:rPr lang="en-US" sz="4400" b="0" spc="-10" dirty="0">
                <a:solidFill>
                  <a:schemeClr val="bg1"/>
                </a:solidFill>
                <a:latin typeface="IBM Plex Sans" panose="020B0503050203000203" pitchFamily="34" charset="0"/>
                <a:ea typeface="Inter"/>
                <a:cs typeface="Inter"/>
                <a:sym typeface="Inter"/>
              </a:rPr>
              <a:t> </a:t>
            </a:r>
            <a:r>
              <a:rPr lang="en-US" sz="4400" b="0" spc="-10" dirty="0" err="1">
                <a:solidFill>
                  <a:schemeClr val="bg1"/>
                </a:solidFill>
                <a:latin typeface="IBM Plex Sans" panose="020B0503050203000203" pitchFamily="34" charset="0"/>
                <a:ea typeface="Inter"/>
                <a:cs typeface="Inter"/>
                <a:sym typeface="Inter"/>
              </a:rPr>
              <a:t>självstudier</a:t>
            </a:r>
            <a:r>
              <a:rPr lang="en-US" sz="4400" b="0" spc="-10" dirty="0">
                <a:solidFill>
                  <a:schemeClr val="bg1"/>
                </a:solidFill>
                <a:latin typeface="IBM Plex Sans" panose="020B0503050203000203" pitchFamily="34" charset="0"/>
                <a:ea typeface="Inter"/>
                <a:cs typeface="Inter"/>
                <a:sym typeface="Inter"/>
              </a:rPr>
              <a:t> och </a:t>
            </a:r>
            <a:r>
              <a:rPr lang="en-US" sz="4400" b="0" spc="-10" dirty="0" err="1">
                <a:solidFill>
                  <a:schemeClr val="bg1"/>
                </a:solidFill>
                <a:latin typeface="IBM Plex Sans" panose="020B0503050203000203" pitchFamily="34" charset="0"/>
                <a:ea typeface="Inter"/>
                <a:cs typeface="Inter"/>
                <a:sym typeface="Inter"/>
              </a:rPr>
              <a:t>ert</a:t>
            </a:r>
            <a:r>
              <a:rPr lang="en-US" sz="4400" b="0" spc="-10" dirty="0">
                <a:solidFill>
                  <a:schemeClr val="bg1"/>
                </a:solidFill>
                <a:latin typeface="IBM Plex Sans" panose="020B0503050203000203" pitchFamily="34" charset="0"/>
                <a:ea typeface="Inter"/>
                <a:cs typeface="Inter"/>
                <a:sym typeface="Inter"/>
              </a:rPr>
              <a:t> </a:t>
            </a:r>
            <a:r>
              <a:rPr lang="en-US" sz="4400" b="0" spc="-10" dirty="0" err="1">
                <a:solidFill>
                  <a:schemeClr val="bg1"/>
                </a:solidFill>
                <a:latin typeface="IBM Plex Sans" panose="020B0503050203000203" pitchFamily="34" charset="0"/>
                <a:ea typeface="Inter"/>
                <a:cs typeface="Inter"/>
                <a:sym typeface="Inter"/>
              </a:rPr>
              <a:t>eget</a:t>
            </a:r>
            <a:r>
              <a:rPr lang="en-US" sz="4400" b="0" spc="-10" dirty="0">
                <a:solidFill>
                  <a:schemeClr val="bg1"/>
                </a:solidFill>
                <a:latin typeface="IBM Plex Sans" panose="020B0503050203000203" pitchFamily="34" charset="0"/>
                <a:ea typeface="Inter"/>
                <a:cs typeface="Inter"/>
                <a:sym typeface="Inter"/>
              </a:rPr>
              <a:t> </a:t>
            </a:r>
            <a:r>
              <a:rPr lang="en-US" sz="4400" b="0" spc="-10" dirty="0" err="1">
                <a:solidFill>
                  <a:schemeClr val="bg1"/>
                </a:solidFill>
                <a:latin typeface="IBM Plex Sans" panose="020B0503050203000203" pitchFamily="34" charset="0"/>
                <a:ea typeface="Inter"/>
                <a:cs typeface="Inter"/>
                <a:sym typeface="Inter"/>
              </a:rPr>
              <a:t>målarbete</a:t>
            </a:r>
            <a:r>
              <a:rPr lang="en-US" sz="4400" b="0" spc="-10" dirty="0">
                <a:solidFill>
                  <a:schemeClr val="bg1"/>
                </a:solidFill>
                <a:latin typeface="IBM Plex Sans" panose="020B0503050203000203" pitchFamily="34" charset="0"/>
                <a:ea typeface="Inter"/>
                <a:cs typeface="Inter"/>
                <a:sym typeface="Inter"/>
              </a:rPr>
              <a:t>?</a:t>
            </a:r>
          </a:p>
          <a:p>
            <a:pPr algn="l"/>
            <a:endParaRPr lang="en-US" sz="4400" b="0" spc="-10" dirty="0">
              <a:solidFill>
                <a:schemeClr val="bg1"/>
              </a:solidFill>
              <a:latin typeface="IBM Plex Sans" panose="020B0503050203000203" pitchFamily="34" charset="0"/>
              <a:ea typeface="Inter"/>
              <a:cs typeface="Inter"/>
              <a:sym typeface="Inter"/>
            </a:endParaRPr>
          </a:p>
          <a:p>
            <a:pPr algn="l"/>
            <a:r>
              <a:rPr lang="en-US" sz="4400" b="0" spc="-10" dirty="0">
                <a:solidFill>
                  <a:schemeClr val="bg1"/>
                </a:solidFill>
                <a:latin typeface="IBM Plex Sans" panose="020B0503050203000203" pitchFamily="34" charset="0"/>
                <a:ea typeface="Inter"/>
                <a:cs typeface="Inter"/>
                <a:sym typeface="Inter"/>
              </a:rPr>
              <a:t>Vad är </a:t>
            </a:r>
            <a:r>
              <a:rPr lang="en-US" sz="4400" b="0" spc="-10" dirty="0" err="1">
                <a:solidFill>
                  <a:schemeClr val="bg1"/>
                </a:solidFill>
                <a:latin typeface="IBM Plex Sans" panose="020B0503050203000203" pitchFamily="34" charset="0"/>
                <a:ea typeface="Inter"/>
                <a:cs typeface="Inter"/>
                <a:sym typeface="Inter"/>
              </a:rPr>
              <a:t>viktigt</a:t>
            </a:r>
            <a:r>
              <a:rPr lang="en-US" sz="4400" b="0" spc="-10" dirty="0">
                <a:solidFill>
                  <a:schemeClr val="bg1"/>
                </a:solidFill>
                <a:latin typeface="IBM Plex Sans" panose="020B0503050203000203" pitchFamily="34" charset="0"/>
                <a:ea typeface="Inter"/>
                <a:cs typeface="Inter"/>
                <a:sym typeface="Inter"/>
              </a:rPr>
              <a:t> för dig för </a:t>
            </a:r>
            <a:r>
              <a:rPr lang="en-US" sz="4400" b="0" spc="-10" dirty="0" err="1">
                <a:solidFill>
                  <a:schemeClr val="bg1"/>
                </a:solidFill>
                <a:latin typeface="IBM Plex Sans" panose="020B0503050203000203" pitchFamily="34" charset="0"/>
                <a:ea typeface="Inter"/>
                <a:cs typeface="Inter"/>
                <a:sym typeface="Inter"/>
              </a:rPr>
              <a:t>ett</a:t>
            </a:r>
            <a:r>
              <a:rPr lang="en-US" sz="4400" b="0" spc="-10" dirty="0">
                <a:solidFill>
                  <a:schemeClr val="bg1"/>
                </a:solidFill>
                <a:latin typeface="IBM Plex Sans" panose="020B0503050203000203" pitchFamily="34" charset="0"/>
                <a:ea typeface="Inter"/>
                <a:cs typeface="Inter"/>
                <a:sym typeface="Inter"/>
              </a:rPr>
              <a:t> bra </a:t>
            </a:r>
            <a:r>
              <a:rPr lang="en-US" sz="4400" b="0" spc="-10" dirty="0" err="1">
                <a:solidFill>
                  <a:schemeClr val="bg1"/>
                </a:solidFill>
                <a:latin typeface="IBM Plex Sans" panose="020B0503050203000203" pitchFamily="34" charset="0"/>
                <a:ea typeface="Inter"/>
                <a:cs typeface="Inter"/>
                <a:sym typeface="Inter"/>
              </a:rPr>
              <a:t>projekt</a:t>
            </a:r>
            <a:r>
              <a:rPr lang="en-US" sz="4400" b="0" spc="-10" dirty="0">
                <a:solidFill>
                  <a:schemeClr val="bg1"/>
                </a:solidFill>
                <a:latin typeface="IBM Plex Sans" panose="020B0503050203000203" pitchFamily="34" charset="0"/>
                <a:ea typeface="Inter"/>
                <a:cs typeface="Inter"/>
                <a:sym typeface="Inter"/>
              </a:rPr>
              <a:t> och </a:t>
            </a:r>
            <a:r>
              <a:rPr lang="en-US" sz="4400" b="0" spc="-10" dirty="0" err="1">
                <a:solidFill>
                  <a:schemeClr val="bg1"/>
                </a:solidFill>
                <a:latin typeface="IBM Plex Sans" panose="020B0503050203000203" pitchFamily="34" charset="0"/>
                <a:ea typeface="Inter"/>
                <a:cs typeface="Inter"/>
                <a:sym typeface="Inter"/>
              </a:rPr>
              <a:t>samarbete</a:t>
            </a:r>
            <a:r>
              <a:rPr lang="en-US" sz="4400" b="0" spc="-10" dirty="0">
                <a:solidFill>
                  <a:schemeClr val="bg1"/>
                </a:solidFill>
                <a:latin typeface="IBM Plex Sans" panose="020B0503050203000203" pitchFamily="34" charset="0"/>
                <a:ea typeface="Inter"/>
                <a:cs typeface="Inter"/>
                <a:sym typeface="Inter"/>
              </a:rPr>
              <a:t>? </a:t>
            </a:r>
          </a:p>
          <a:p>
            <a:pPr algn="l"/>
            <a:endParaRPr lang="en-US" sz="4000" b="0" spc="-10" dirty="0">
              <a:solidFill>
                <a:schemeClr val="bg1"/>
              </a:solidFill>
              <a:latin typeface="IBM Plex Sans" panose="020B0503050203000203" pitchFamily="34" charset="0"/>
              <a:ea typeface="Inter"/>
              <a:cs typeface="Inter"/>
              <a:sym typeface="Inter"/>
            </a:endParaRPr>
          </a:p>
        </p:txBody>
      </p:sp>
    </p:spTree>
    <p:extLst>
      <p:ext uri="{BB962C8B-B14F-4D97-AF65-F5344CB8AC3E}">
        <p14:creationId xmlns:p14="http://schemas.microsoft.com/office/powerpoint/2010/main" val="1776437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F3CCF65E-1381-2F90-D13C-6A1B4D060057}"/>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9B7D944B-118D-0721-CC3B-2BEE99E3BC51}"/>
              </a:ext>
            </a:extLst>
          </p:cNvPr>
          <p:cNvGrpSpPr/>
          <p:nvPr/>
        </p:nvGrpSpPr>
        <p:grpSpPr>
          <a:xfrm>
            <a:off x="15718922" y="9496540"/>
            <a:ext cx="4000044" cy="4000044"/>
            <a:chOff x="7859461" y="4748270"/>
            <a:chExt cx="2000022" cy="2000022"/>
          </a:xfrm>
          <a:solidFill>
            <a:srgbClr val="7030A0"/>
          </a:solidFill>
        </p:grpSpPr>
        <p:sp>
          <p:nvSpPr>
            <p:cNvPr id="443" name="Cirkel">
              <a:extLst>
                <a:ext uri="{FF2B5EF4-FFF2-40B4-BE49-F238E27FC236}">
                  <a16:creationId xmlns:a16="http://schemas.microsoft.com/office/drawing/2014/main" id="{EABB42AF-C1E0-76EF-B9BA-8C109F17CB0F}"/>
                </a:ext>
              </a:extLst>
            </p:cNvPr>
            <p:cNvSpPr/>
            <p:nvPr/>
          </p:nvSpPr>
          <p:spPr>
            <a:xfrm>
              <a:off x="7859461" y="4748270"/>
              <a:ext cx="2000022" cy="2000022"/>
            </a:xfrm>
            <a:prstGeom prst="ellipse">
              <a:avLst/>
            </a:prstGeom>
            <a:grp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49" name="Mer produktiv">
              <a:extLst>
                <a:ext uri="{FF2B5EF4-FFF2-40B4-BE49-F238E27FC236}">
                  <a16:creationId xmlns:a16="http://schemas.microsoft.com/office/drawing/2014/main" id="{5E27E589-DFD3-A240-A181-12F0F88016B4}"/>
                </a:ext>
              </a:extLst>
            </p:cNvPr>
            <p:cNvSpPr txBox="1"/>
            <p:nvPr/>
          </p:nvSpPr>
          <p:spPr>
            <a:xfrm>
              <a:off x="8106060" y="5465993"/>
              <a:ext cx="1506824" cy="564578"/>
            </a:xfrm>
            <a:prstGeom prst="rect">
              <a:avLst/>
            </a:prstGeom>
            <a:gr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8" tIns="71438" rIns="71438" bIns="71438" anchor="ctr">
              <a:spAutoFit/>
            </a:bodyPr>
            <a:lstStyle>
              <a:lvl1pPr>
                <a:defRPr b="0">
                  <a:solidFill>
                    <a:schemeClr val="accent1"/>
                  </a:solidFill>
                  <a:latin typeface="Gotham Bold"/>
                  <a:ea typeface="Gotham Bold"/>
                  <a:cs typeface="Gotham Bold"/>
                  <a:sym typeface="Gotham Bold"/>
                </a:defRPr>
              </a:lvl1pPr>
            </a:lstStyle>
            <a:p>
              <a:pPr marL="0" marR="0" lvl="0" indent="0" algn="ctr" defTabSz="821532" rtl="0" eaLnBrk="1" fontAlgn="auto" latinLnBrk="0" hangingPunct="0">
                <a:lnSpc>
                  <a:spcPct val="100000"/>
                </a:lnSpc>
                <a:spcBef>
                  <a:spcPts val="0"/>
                </a:spcBef>
                <a:spcAft>
                  <a:spcPts val="0"/>
                </a:spcAft>
                <a:buClrTx/>
                <a:buSzTx/>
                <a:buFontTx/>
                <a:buNone/>
                <a:tabLst/>
                <a:defRPr/>
              </a:pPr>
              <a:r>
                <a:rPr kumimoji="0" lang="sv-SE" sz="3200" b="0" i="0" u="none" strike="noStrike" kern="0" cap="none" spc="0" normalizeH="0" baseline="0" noProof="0">
                  <a:ln>
                    <a:noFill/>
                  </a:ln>
                  <a:solidFill>
                    <a:srgbClr val="FFFFFF"/>
                  </a:solidFill>
                  <a:effectLst/>
                  <a:uLnTx/>
                  <a:uFillTx/>
                  <a:latin typeface="IBM Plex Sans Medium" panose="020B0503050203000203" pitchFamily="34" charset="0"/>
                  <a:sym typeface="Gotham Bold"/>
                </a:rPr>
                <a:t>Vad behöver vi </a:t>
              </a:r>
            </a:p>
            <a:p>
              <a:pPr marL="0" marR="0" lvl="0" indent="0" algn="ctr" defTabSz="821532" rtl="0" eaLnBrk="1" fontAlgn="auto" latinLnBrk="0" hangingPunct="0">
                <a:lnSpc>
                  <a:spcPct val="100000"/>
                </a:lnSpc>
                <a:spcBef>
                  <a:spcPts val="0"/>
                </a:spcBef>
                <a:spcAft>
                  <a:spcPts val="0"/>
                </a:spcAft>
                <a:buClrTx/>
                <a:buSzTx/>
                <a:buFontTx/>
                <a:buNone/>
                <a:tabLst/>
                <a:defRPr/>
              </a:pPr>
              <a:r>
                <a:rPr kumimoji="0" lang="sv-SE" sz="3200" b="0" i="0" u="none" strike="noStrike" kern="0" cap="none" spc="0" normalizeH="0" baseline="0" noProof="0">
                  <a:ln>
                    <a:noFill/>
                  </a:ln>
                  <a:solidFill>
                    <a:srgbClr val="FFFFFF"/>
                  </a:solidFill>
                  <a:effectLst/>
                  <a:uLnTx/>
                  <a:uFillTx/>
                  <a:latin typeface="IBM Plex Sans Medium" panose="020B0503050203000203" pitchFamily="34" charset="0"/>
                  <a:sym typeface="Gotham Bold"/>
                </a:rPr>
                <a:t>förändra</a:t>
              </a:r>
              <a:endParaRPr kumimoji="0" sz="3200" b="0" i="0" u="none" strike="noStrike" kern="0" cap="none" spc="0" normalizeH="0" baseline="0" noProof="0">
                <a:ln>
                  <a:noFill/>
                </a:ln>
                <a:solidFill>
                  <a:srgbClr val="FFFFFF"/>
                </a:solidFill>
                <a:effectLst/>
                <a:uLnTx/>
                <a:uFillTx/>
                <a:latin typeface="IBM Plex Sans Medium" panose="020B0503050203000203" pitchFamily="34" charset="0"/>
                <a:sym typeface="Gotham Bold"/>
              </a:endParaRPr>
            </a:p>
          </p:txBody>
        </p:sp>
      </p:grpSp>
      <p:grpSp>
        <p:nvGrpSpPr>
          <p:cNvPr id="8" name="Grupp 7">
            <a:extLst>
              <a:ext uri="{FF2B5EF4-FFF2-40B4-BE49-F238E27FC236}">
                <a16:creationId xmlns:a16="http://schemas.microsoft.com/office/drawing/2014/main" id="{18B6873E-5DF3-D593-CBAE-AA5A639C8ED3}"/>
              </a:ext>
            </a:extLst>
          </p:cNvPr>
          <p:cNvGrpSpPr/>
          <p:nvPr/>
        </p:nvGrpSpPr>
        <p:grpSpPr>
          <a:xfrm>
            <a:off x="3669860" y="194311"/>
            <a:ext cx="6024530" cy="4000046"/>
            <a:chOff x="1834930" y="97155"/>
            <a:chExt cx="3012265" cy="2000023"/>
          </a:xfrm>
        </p:grpSpPr>
        <p:grpSp>
          <p:nvGrpSpPr>
            <p:cNvPr id="4" name="Group 3">
              <a:extLst>
                <a:ext uri="{FF2B5EF4-FFF2-40B4-BE49-F238E27FC236}">
                  <a16:creationId xmlns:a16="http://schemas.microsoft.com/office/drawing/2014/main" id="{E0103F56-38C5-3526-D9B6-1DF1504D36A7}"/>
                </a:ext>
              </a:extLst>
            </p:cNvPr>
            <p:cNvGrpSpPr/>
            <p:nvPr/>
          </p:nvGrpSpPr>
          <p:grpSpPr>
            <a:xfrm>
              <a:off x="1834930" y="97155"/>
              <a:ext cx="2000023" cy="2000023"/>
              <a:chOff x="1834930" y="97155"/>
              <a:chExt cx="2000023" cy="2000023"/>
            </a:xfrm>
          </p:grpSpPr>
          <p:sp>
            <p:nvSpPr>
              <p:cNvPr id="435" name="Cirkel">
                <a:extLst>
                  <a:ext uri="{FF2B5EF4-FFF2-40B4-BE49-F238E27FC236}">
                    <a16:creationId xmlns:a16="http://schemas.microsoft.com/office/drawing/2014/main" id="{519F8292-94BA-D363-CF54-DDD813CA4EC5}"/>
                  </a:ext>
                </a:extLst>
              </p:cNvPr>
              <p:cNvSpPr/>
              <p:nvPr/>
            </p:nvSpPr>
            <p:spPr>
              <a:xfrm>
                <a:off x="1834930" y="97155"/>
                <a:ext cx="2000023" cy="2000023"/>
              </a:xfrm>
              <a:prstGeom prst="ellipse">
                <a:avLst/>
              </a:prstGeom>
              <a:solidFill>
                <a:srgbClr val="FE9EB5"/>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44" name="Gå ned i varv">
                <a:extLst>
                  <a:ext uri="{FF2B5EF4-FFF2-40B4-BE49-F238E27FC236}">
                    <a16:creationId xmlns:a16="http://schemas.microsoft.com/office/drawing/2014/main" id="{02C3D32E-1B57-11F9-1639-4C2D4844EFB6}"/>
                  </a:ext>
                </a:extLst>
              </p:cNvPr>
              <p:cNvSpPr txBox="1"/>
              <p:nvPr/>
            </p:nvSpPr>
            <p:spPr>
              <a:xfrm>
                <a:off x="2512338" y="937989"/>
                <a:ext cx="645210"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8" tIns="71438" rIns="71438" bIns="71438" anchor="ctr">
                <a:spAutoFit/>
              </a:bodyPr>
              <a:lstStyle>
                <a:lvl1pPr>
                  <a:defRPr b="0">
                    <a:solidFill>
                      <a:schemeClr val="accent6">
                        <a:hueOff val="11637209"/>
                        <a:satOff val="-3448"/>
                        <a:lumOff val="8431"/>
                      </a:schemeClr>
                    </a:solidFill>
                    <a:latin typeface="Gotham Bold"/>
                    <a:ea typeface="Gotham Bold"/>
                    <a:cs typeface="Gotham Bold"/>
                    <a:sym typeface="Gotham Bold"/>
                  </a:defRPr>
                </a:lvl1pPr>
              </a:lstStyle>
              <a:p>
                <a:pPr marL="0" marR="0" lvl="0" indent="0" algn="ctr" defTabSz="821532" rtl="0" eaLnBrk="1" fontAlgn="auto" latinLnBrk="0" hangingPunct="0">
                  <a:lnSpc>
                    <a:spcPct val="100000"/>
                  </a:lnSpc>
                  <a:spcBef>
                    <a:spcPts val="0"/>
                  </a:spcBef>
                  <a:spcAft>
                    <a:spcPts val="0"/>
                  </a:spcAft>
                  <a:buClrTx/>
                  <a:buSzTx/>
                  <a:buFontTx/>
                  <a:buNone/>
                  <a:tabLst/>
                  <a:defRPr/>
                </a:pPr>
                <a:r>
                  <a:rPr kumimoji="0" lang="sv-SE" sz="32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sym typeface="Gotham Bold"/>
                  </a:rPr>
                  <a:t>Vision</a:t>
                </a:r>
                <a:endParaRPr kumimoji="0" sz="32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sym typeface="Gotham Bold"/>
                </a:endParaRPr>
              </a:p>
            </p:txBody>
          </p:sp>
        </p:grpSp>
        <p:cxnSp>
          <p:nvCxnSpPr>
            <p:cNvPr id="7" name="Rak pil 6">
              <a:extLst>
                <a:ext uri="{FF2B5EF4-FFF2-40B4-BE49-F238E27FC236}">
                  <a16:creationId xmlns:a16="http://schemas.microsoft.com/office/drawing/2014/main" id="{2CCF3EFB-343C-D359-90D2-2859C45F2EE6}"/>
                </a:ext>
              </a:extLst>
            </p:cNvPr>
            <p:cNvCxnSpPr>
              <a:cxnSpLocks/>
              <a:stCxn id="435" idx="6"/>
              <a:endCxn id="436" idx="2"/>
            </p:cNvCxnSpPr>
            <p:nvPr/>
          </p:nvCxnSpPr>
          <p:spPr>
            <a:xfrm>
              <a:off x="3834953" y="1097167"/>
              <a:ext cx="1012242" cy="0"/>
            </a:xfrm>
            <a:prstGeom prst="straightConnector1">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20" name="Grupp 19">
            <a:extLst>
              <a:ext uri="{FF2B5EF4-FFF2-40B4-BE49-F238E27FC236}">
                <a16:creationId xmlns:a16="http://schemas.microsoft.com/office/drawing/2014/main" id="{50509505-962A-BDE3-14E0-20656F9B579C}"/>
              </a:ext>
            </a:extLst>
          </p:cNvPr>
          <p:cNvGrpSpPr/>
          <p:nvPr/>
        </p:nvGrpSpPr>
        <p:grpSpPr>
          <a:xfrm>
            <a:off x="9694390" y="194311"/>
            <a:ext cx="6024532" cy="4000046"/>
            <a:chOff x="4847195" y="97155"/>
            <a:chExt cx="3012266" cy="2000023"/>
          </a:xfrm>
        </p:grpSpPr>
        <p:sp>
          <p:nvSpPr>
            <p:cNvPr id="436" name="Cirkel">
              <a:extLst>
                <a:ext uri="{FF2B5EF4-FFF2-40B4-BE49-F238E27FC236}">
                  <a16:creationId xmlns:a16="http://schemas.microsoft.com/office/drawing/2014/main" id="{13257581-079C-C0BC-479C-309C0AF3B151}"/>
                </a:ext>
              </a:extLst>
            </p:cNvPr>
            <p:cNvSpPr/>
            <p:nvPr/>
          </p:nvSpPr>
          <p:spPr>
            <a:xfrm>
              <a:off x="4847195" y="97155"/>
              <a:ext cx="2000023" cy="2000023"/>
            </a:xfrm>
            <a:prstGeom prst="ellipse">
              <a:avLst/>
            </a:prstGeom>
            <a:solidFill>
              <a:schemeClr val="accent2">
                <a:hueOff val="-7360875"/>
                <a:satOff val="34437"/>
                <a:lumOff val="-1372"/>
              </a:schemeClr>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213836"/>
                </a:solidFill>
                <a:effectLst/>
                <a:uLnTx/>
                <a:uFillTx/>
                <a:latin typeface="IBM Plex Sans Medium" panose="020B0503050203000203" pitchFamily="34" charset="0"/>
                <a:ea typeface="Helvetica Neue Medium"/>
                <a:cs typeface="Helvetica Neue Medium"/>
                <a:sym typeface="Helvetica Neue Medium"/>
              </a:endParaRPr>
            </a:p>
          </p:txBody>
        </p:sp>
        <p:sp>
          <p:nvSpPr>
            <p:cNvPr id="447" name="Få sin röst hörd">
              <a:extLst>
                <a:ext uri="{FF2B5EF4-FFF2-40B4-BE49-F238E27FC236}">
                  <a16:creationId xmlns:a16="http://schemas.microsoft.com/office/drawing/2014/main" id="{58E37206-DF44-55A1-DC72-EBC6D36269C6}"/>
                </a:ext>
              </a:extLst>
            </p:cNvPr>
            <p:cNvSpPr txBox="1"/>
            <p:nvPr/>
          </p:nvSpPr>
          <p:spPr>
            <a:xfrm>
              <a:off x="5262368" y="937988"/>
              <a:ext cx="1169677"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8" tIns="71438" rIns="71438" bIns="71438" anchor="ctr">
              <a:spAutoFit/>
            </a:bodyPr>
            <a:lstStyle>
              <a:lvl1pPr>
                <a:defRPr b="0">
                  <a:solidFill>
                    <a:schemeClr val="accent6">
                      <a:hueOff val="11637209"/>
                      <a:satOff val="-3448"/>
                      <a:lumOff val="8431"/>
                    </a:schemeClr>
                  </a:solidFill>
                  <a:latin typeface="Gotham Bold"/>
                  <a:ea typeface="Gotham Bold"/>
                  <a:cs typeface="Gotham Bold"/>
                  <a:sym typeface="Gotham Bold"/>
                </a:defRPr>
              </a:lvl1pPr>
            </a:lstStyle>
            <a:p>
              <a:pPr marL="0" marR="0" lvl="0" indent="0" algn="ctr" defTabSz="821532" rtl="0" eaLnBrk="1" fontAlgn="auto" latinLnBrk="0" hangingPunct="0">
                <a:lnSpc>
                  <a:spcPct val="100000"/>
                </a:lnSpc>
                <a:spcBef>
                  <a:spcPts val="0"/>
                </a:spcBef>
                <a:spcAft>
                  <a:spcPts val="0"/>
                </a:spcAft>
                <a:buClrTx/>
                <a:buSzTx/>
                <a:buFontTx/>
                <a:buNone/>
                <a:tabLst/>
                <a:defRPr/>
              </a:pPr>
              <a:r>
                <a:rPr kumimoji="0" lang="sv-SE" sz="3200" b="0" i="0" u="none" strike="noStrike" kern="0" cap="none" spc="0" normalizeH="0" baseline="0" noProof="0">
                  <a:ln>
                    <a:noFill/>
                  </a:ln>
                  <a:solidFill>
                    <a:srgbClr val="002060"/>
                  </a:solidFill>
                  <a:effectLst/>
                  <a:uLnTx/>
                  <a:uFillTx/>
                  <a:latin typeface="IBM Plex Sans Medium" panose="020B0503050203000203" pitchFamily="34" charset="0"/>
                  <a:sym typeface="Gotham Bold"/>
                </a:rPr>
                <a:t>Strategi</a:t>
              </a:r>
              <a:endParaRPr kumimoji="0" sz="3200" b="0" i="0" u="none" strike="noStrike" kern="0" cap="none" spc="0" normalizeH="0" baseline="0" noProof="0">
                <a:ln>
                  <a:noFill/>
                </a:ln>
                <a:solidFill>
                  <a:srgbClr val="002060"/>
                </a:solidFill>
                <a:effectLst/>
                <a:uLnTx/>
                <a:uFillTx/>
                <a:latin typeface="IBM Plex Sans Medium" panose="020B0503050203000203" pitchFamily="34" charset="0"/>
                <a:sym typeface="Gotham Bold"/>
              </a:endParaRPr>
            </a:p>
          </p:txBody>
        </p:sp>
        <p:cxnSp>
          <p:nvCxnSpPr>
            <p:cNvPr id="13" name="Rak pil 12">
              <a:extLst>
                <a:ext uri="{FF2B5EF4-FFF2-40B4-BE49-F238E27FC236}">
                  <a16:creationId xmlns:a16="http://schemas.microsoft.com/office/drawing/2014/main" id="{D28979D3-F76D-846E-BA8D-554581182686}"/>
                </a:ext>
              </a:extLst>
            </p:cNvPr>
            <p:cNvCxnSpPr>
              <a:cxnSpLocks/>
              <a:stCxn id="436" idx="6"/>
              <a:endCxn id="437" idx="2"/>
            </p:cNvCxnSpPr>
            <p:nvPr/>
          </p:nvCxnSpPr>
          <p:spPr>
            <a:xfrm>
              <a:off x="6847218" y="1097167"/>
              <a:ext cx="1012243" cy="0"/>
            </a:xfrm>
            <a:prstGeom prst="straightConnector1">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23" name="Grupp 22">
            <a:extLst>
              <a:ext uri="{FF2B5EF4-FFF2-40B4-BE49-F238E27FC236}">
                <a16:creationId xmlns:a16="http://schemas.microsoft.com/office/drawing/2014/main" id="{FB62DF80-45F2-EB2A-1813-D7BDBBE822D9}"/>
              </a:ext>
            </a:extLst>
          </p:cNvPr>
          <p:cNvGrpSpPr/>
          <p:nvPr/>
        </p:nvGrpSpPr>
        <p:grpSpPr>
          <a:xfrm>
            <a:off x="9694390" y="4829289"/>
            <a:ext cx="6024532" cy="4000046"/>
            <a:chOff x="4847195" y="2414644"/>
            <a:chExt cx="3012266" cy="2000023"/>
          </a:xfrm>
        </p:grpSpPr>
        <p:grpSp>
          <p:nvGrpSpPr>
            <p:cNvPr id="10" name="Group 9">
              <a:extLst>
                <a:ext uri="{FF2B5EF4-FFF2-40B4-BE49-F238E27FC236}">
                  <a16:creationId xmlns:a16="http://schemas.microsoft.com/office/drawing/2014/main" id="{130A1F1D-1DA0-E28F-22B5-A1C74522FCCE}"/>
                </a:ext>
              </a:extLst>
            </p:cNvPr>
            <p:cNvGrpSpPr/>
            <p:nvPr/>
          </p:nvGrpSpPr>
          <p:grpSpPr>
            <a:xfrm>
              <a:off x="4847195" y="2414644"/>
              <a:ext cx="2000023" cy="2000023"/>
              <a:chOff x="4796728" y="2430397"/>
              <a:chExt cx="2000023" cy="2000023"/>
            </a:xfrm>
          </p:grpSpPr>
          <p:sp>
            <p:nvSpPr>
              <p:cNvPr id="439" name="Cirkel">
                <a:extLst>
                  <a:ext uri="{FF2B5EF4-FFF2-40B4-BE49-F238E27FC236}">
                    <a16:creationId xmlns:a16="http://schemas.microsoft.com/office/drawing/2014/main" id="{93163E81-91C3-6159-CBD0-B1ACFE38C737}"/>
                  </a:ext>
                </a:extLst>
              </p:cNvPr>
              <p:cNvSpPr/>
              <p:nvPr/>
            </p:nvSpPr>
            <p:spPr>
              <a:xfrm>
                <a:off x="4796728" y="2430397"/>
                <a:ext cx="2000023" cy="2000023"/>
              </a:xfrm>
              <a:prstGeom prst="ellipse">
                <a:avLst/>
              </a:prstGeom>
              <a:solidFill>
                <a:srgbClr val="DDDBEF"/>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45" name="Se mönster…">
                <a:extLst>
                  <a:ext uri="{FF2B5EF4-FFF2-40B4-BE49-F238E27FC236}">
                    <a16:creationId xmlns:a16="http://schemas.microsoft.com/office/drawing/2014/main" id="{4FCEF439-7BF9-DC1B-5E79-0D918D94486E}"/>
                  </a:ext>
                </a:extLst>
              </p:cNvPr>
              <p:cNvSpPr txBox="1"/>
              <p:nvPr/>
            </p:nvSpPr>
            <p:spPr>
              <a:xfrm>
                <a:off x="5067373" y="3148120"/>
                <a:ext cx="1458733" cy="564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8" tIns="71438" rIns="71438" bIns="71438" anchor="ctr">
                <a:spAutoFit/>
              </a:bodyPr>
              <a:lstStyle/>
              <a:p>
                <a:pPr marL="0" marR="0" lvl="0" indent="0" algn="ctr" defTabSz="821532" rtl="0" eaLnBrk="1" fontAlgn="auto" latinLnBrk="0" hangingPunct="0">
                  <a:lnSpc>
                    <a:spcPct val="100000"/>
                  </a:lnSpc>
                  <a:spcBef>
                    <a:spcPts val="0"/>
                  </a:spcBef>
                  <a:spcAft>
                    <a:spcPts val="0"/>
                  </a:spcAft>
                  <a:buClrTx/>
                  <a:buSzTx/>
                  <a:buFontTx/>
                  <a:buNone/>
                  <a:tabLst/>
                  <a:defRPr b="0">
                    <a:solidFill>
                      <a:srgbClr val="213836">
                        <a:hueOff val="-7899456"/>
                        <a:satOff val="74157"/>
                        <a:lumOff val="-4901"/>
                      </a:srgbClr>
                    </a:solidFill>
                    <a:latin typeface="Gotham Bold"/>
                    <a:ea typeface="Gotham Bold"/>
                    <a:cs typeface="Gotham Bold"/>
                    <a:sym typeface="Gotham Bold"/>
                  </a:defRPr>
                </a:pPr>
                <a:r>
                  <a:rPr kumimoji="0" lang="sv-SE" sz="3200" b="0" i="0" u="none" strike="noStrike" kern="0" cap="none" spc="0" normalizeH="0" baseline="0" noProof="0" dirty="0">
                    <a:ln>
                      <a:noFill/>
                    </a:ln>
                    <a:solidFill>
                      <a:srgbClr val="FFFFFF"/>
                    </a:solidFill>
                    <a:effectLst/>
                    <a:uLnTx/>
                    <a:uFillTx/>
                    <a:latin typeface="IBM Plex Sans Medium" panose="020B0503050203000203" pitchFamily="34" charset="0"/>
                    <a:sym typeface="Gotham Bold"/>
                  </a:rPr>
                  <a:t>Vad behöver vi</a:t>
                </a:r>
              </a:p>
              <a:p>
                <a:pPr marL="0" marR="0" lvl="0" indent="0" algn="ctr" defTabSz="821532" rtl="0" eaLnBrk="1" fontAlgn="auto" latinLnBrk="0" hangingPunct="0">
                  <a:lnSpc>
                    <a:spcPct val="100000"/>
                  </a:lnSpc>
                  <a:spcBef>
                    <a:spcPts val="0"/>
                  </a:spcBef>
                  <a:spcAft>
                    <a:spcPts val="0"/>
                  </a:spcAft>
                  <a:buClrTx/>
                  <a:buSzTx/>
                  <a:buFontTx/>
                  <a:buNone/>
                  <a:tabLst/>
                  <a:defRPr b="0">
                    <a:solidFill>
                      <a:srgbClr val="213836">
                        <a:hueOff val="-7899456"/>
                        <a:satOff val="74157"/>
                        <a:lumOff val="-4901"/>
                      </a:srgbClr>
                    </a:solidFill>
                    <a:latin typeface="Gotham Bold"/>
                    <a:ea typeface="Gotham Bold"/>
                    <a:cs typeface="Gotham Bold"/>
                    <a:sym typeface="Gotham Bold"/>
                  </a:defRPr>
                </a:pPr>
                <a:r>
                  <a:rPr kumimoji="0" lang="sv-SE" sz="3200" b="0" i="0" u="none" strike="noStrike" kern="0" cap="none" spc="0" normalizeH="0" baseline="0" noProof="0" dirty="0">
                    <a:ln>
                      <a:noFill/>
                    </a:ln>
                    <a:solidFill>
                      <a:srgbClr val="FFFFFF"/>
                    </a:solidFill>
                    <a:effectLst/>
                    <a:uLnTx/>
                    <a:uFillTx/>
                    <a:latin typeface="IBM Plex Sans Medium" panose="020B0503050203000203" pitchFamily="34" charset="0"/>
                    <a:sym typeface="Gotham Bold"/>
                  </a:rPr>
                  <a:t> vara bra på?</a:t>
                </a:r>
                <a:endParaRPr kumimoji="0" sz="3200" b="0" i="0" u="none" strike="noStrike" kern="0" cap="none" spc="0" normalizeH="0" baseline="0" noProof="0" dirty="0">
                  <a:ln>
                    <a:noFill/>
                  </a:ln>
                  <a:solidFill>
                    <a:srgbClr val="FFFFFF"/>
                  </a:solidFill>
                  <a:effectLst/>
                  <a:uLnTx/>
                  <a:uFillTx/>
                  <a:latin typeface="IBM Plex Sans Medium" panose="020B0503050203000203" pitchFamily="34" charset="0"/>
                  <a:sym typeface="Gotham Bold"/>
                </a:endParaRPr>
              </a:p>
            </p:txBody>
          </p:sp>
        </p:grpSp>
        <p:cxnSp>
          <p:nvCxnSpPr>
            <p:cNvPr id="15" name="Rak pil 14">
              <a:extLst>
                <a:ext uri="{FF2B5EF4-FFF2-40B4-BE49-F238E27FC236}">
                  <a16:creationId xmlns:a16="http://schemas.microsoft.com/office/drawing/2014/main" id="{3F0FD03D-3685-CFDC-8231-42F65FF67FE8}"/>
                </a:ext>
              </a:extLst>
            </p:cNvPr>
            <p:cNvCxnSpPr>
              <a:cxnSpLocks/>
              <a:stCxn id="439" idx="6"/>
              <a:endCxn id="440" idx="2"/>
            </p:cNvCxnSpPr>
            <p:nvPr/>
          </p:nvCxnSpPr>
          <p:spPr>
            <a:xfrm>
              <a:off x="6847218" y="3414656"/>
              <a:ext cx="1012243" cy="0"/>
            </a:xfrm>
            <a:prstGeom prst="straightConnector1">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25" name="Grupp 24">
            <a:extLst>
              <a:ext uri="{FF2B5EF4-FFF2-40B4-BE49-F238E27FC236}">
                <a16:creationId xmlns:a16="http://schemas.microsoft.com/office/drawing/2014/main" id="{33E07A74-1AFD-397C-27FC-E08E318CD9AB}"/>
              </a:ext>
            </a:extLst>
          </p:cNvPr>
          <p:cNvGrpSpPr/>
          <p:nvPr/>
        </p:nvGrpSpPr>
        <p:grpSpPr>
          <a:xfrm>
            <a:off x="3529185" y="9496540"/>
            <a:ext cx="6165206" cy="4000044"/>
            <a:chOff x="1764592" y="4748270"/>
            <a:chExt cx="3082603" cy="2000022"/>
          </a:xfrm>
        </p:grpSpPr>
        <p:grpSp>
          <p:nvGrpSpPr>
            <p:cNvPr id="12" name="Group 11">
              <a:extLst>
                <a:ext uri="{FF2B5EF4-FFF2-40B4-BE49-F238E27FC236}">
                  <a16:creationId xmlns:a16="http://schemas.microsoft.com/office/drawing/2014/main" id="{53337F5D-98F7-68D5-EBDB-97C3B2E811A6}"/>
                </a:ext>
              </a:extLst>
            </p:cNvPr>
            <p:cNvGrpSpPr/>
            <p:nvPr/>
          </p:nvGrpSpPr>
          <p:grpSpPr>
            <a:xfrm>
              <a:off x="1764592" y="4748270"/>
              <a:ext cx="2000023" cy="2000022"/>
              <a:chOff x="1764592" y="4748270"/>
              <a:chExt cx="2000023" cy="2000022"/>
            </a:xfrm>
          </p:grpSpPr>
          <p:sp>
            <p:nvSpPr>
              <p:cNvPr id="441" name="Cirkel">
                <a:extLst>
                  <a:ext uri="{FF2B5EF4-FFF2-40B4-BE49-F238E27FC236}">
                    <a16:creationId xmlns:a16="http://schemas.microsoft.com/office/drawing/2014/main" id="{E080CAF3-82C2-D521-1EE1-859C82310010}"/>
                  </a:ext>
                </a:extLst>
              </p:cNvPr>
              <p:cNvSpPr/>
              <p:nvPr/>
            </p:nvSpPr>
            <p:spPr>
              <a:xfrm>
                <a:off x="1764592" y="4748270"/>
                <a:ext cx="2000023" cy="2000022"/>
              </a:xfrm>
              <a:prstGeom prst="ellipse">
                <a:avLst/>
              </a:prstGeom>
              <a:solidFill>
                <a:srgbClr val="FBFEDA"/>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46" name="Bättre kontakt…">
                <a:extLst>
                  <a:ext uri="{FF2B5EF4-FFF2-40B4-BE49-F238E27FC236}">
                    <a16:creationId xmlns:a16="http://schemas.microsoft.com/office/drawing/2014/main" id="{574461BE-F461-307C-0DE6-9D6080695263}"/>
                  </a:ext>
                </a:extLst>
              </p:cNvPr>
              <p:cNvSpPr txBox="1"/>
              <p:nvPr/>
            </p:nvSpPr>
            <p:spPr>
              <a:xfrm>
                <a:off x="2222995" y="5465994"/>
                <a:ext cx="1118082" cy="564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8" tIns="71438" rIns="71438" bIns="71438" anchor="ctr">
                <a:spAutoFit/>
              </a:bodyPr>
              <a:lstStyle/>
              <a:p>
                <a:pPr marL="0" marR="0" lvl="0" indent="0" algn="ctr" defTabSz="821532" rtl="0" eaLnBrk="1" fontAlgn="auto" latinLnBrk="0" hangingPunct="0">
                  <a:lnSpc>
                    <a:spcPct val="100000"/>
                  </a:lnSpc>
                  <a:spcBef>
                    <a:spcPts val="0"/>
                  </a:spcBef>
                  <a:spcAft>
                    <a:spcPts val="0"/>
                  </a:spcAft>
                  <a:buClrTx/>
                  <a:buSzTx/>
                  <a:buFontTx/>
                  <a:buNone/>
                  <a:tabLst/>
                  <a:defRPr b="0">
                    <a:solidFill>
                      <a:srgbClr val="FFD4DE">
                        <a:hueOff val="11637209"/>
                        <a:satOff val="-3448"/>
                        <a:lumOff val="8431"/>
                      </a:srgbClr>
                    </a:solidFill>
                    <a:latin typeface="Gotham Bold"/>
                    <a:ea typeface="Gotham Bold"/>
                    <a:cs typeface="Gotham Bold"/>
                    <a:sym typeface="Gotham Bold"/>
                  </a:defRPr>
                </a:pPr>
                <a:r>
                  <a:rPr kumimoji="0" lang="sv-SE" sz="3200" b="0" i="0" u="none" strike="noStrike" kern="0" cap="none" spc="0" normalizeH="0" baseline="0" noProof="0">
                    <a:ln>
                      <a:noFill/>
                    </a:ln>
                    <a:solidFill>
                      <a:schemeClr val="tx1"/>
                    </a:solidFill>
                    <a:effectLst/>
                    <a:uLnTx/>
                    <a:uFillTx/>
                    <a:latin typeface="IBM Plex Sans Medium" panose="020B0503050203000203" pitchFamily="34" charset="0"/>
                    <a:sym typeface="Gotham Bold"/>
                  </a:rPr>
                  <a:t>Hur går det?</a:t>
                </a:r>
                <a:endParaRPr kumimoji="0" sz="3200" b="0" i="0" u="none" strike="noStrike" kern="0" cap="none" spc="0" normalizeH="0" baseline="0" noProof="0">
                  <a:ln>
                    <a:noFill/>
                  </a:ln>
                  <a:solidFill>
                    <a:schemeClr val="tx1"/>
                  </a:solidFill>
                  <a:effectLst/>
                  <a:uLnTx/>
                  <a:uFillTx/>
                  <a:latin typeface="IBM Plex Sans Medium" panose="020B0503050203000203" pitchFamily="34" charset="0"/>
                  <a:sym typeface="Gotham Bold"/>
                </a:endParaRPr>
              </a:p>
            </p:txBody>
          </p:sp>
        </p:grpSp>
        <p:cxnSp>
          <p:nvCxnSpPr>
            <p:cNvPr id="16" name="Rak pil 15">
              <a:extLst>
                <a:ext uri="{FF2B5EF4-FFF2-40B4-BE49-F238E27FC236}">
                  <a16:creationId xmlns:a16="http://schemas.microsoft.com/office/drawing/2014/main" id="{8930F820-E204-43D3-33B6-FECBD325CA7C}"/>
                </a:ext>
              </a:extLst>
            </p:cNvPr>
            <p:cNvCxnSpPr>
              <a:cxnSpLocks/>
              <a:stCxn id="441" idx="6"/>
              <a:endCxn id="442" idx="2"/>
            </p:cNvCxnSpPr>
            <p:nvPr/>
          </p:nvCxnSpPr>
          <p:spPr>
            <a:xfrm>
              <a:off x="3764615" y="5748281"/>
              <a:ext cx="1082580" cy="0"/>
            </a:xfrm>
            <a:prstGeom prst="straightConnector1">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26" name="Grupp 25">
            <a:extLst>
              <a:ext uri="{FF2B5EF4-FFF2-40B4-BE49-F238E27FC236}">
                <a16:creationId xmlns:a16="http://schemas.microsoft.com/office/drawing/2014/main" id="{1F401020-E85D-ED0F-59F2-5227B9FB2992}"/>
              </a:ext>
            </a:extLst>
          </p:cNvPr>
          <p:cNvGrpSpPr/>
          <p:nvPr/>
        </p:nvGrpSpPr>
        <p:grpSpPr>
          <a:xfrm>
            <a:off x="9694391" y="9496540"/>
            <a:ext cx="6024532" cy="4000044"/>
            <a:chOff x="4847195" y="4748270"/>
            <a:chExt cx="3012266" cy="2000022"/>
          </a:xfrm>
        </p:grpSpPr>
        <p:grpSp>
          <p:nvGrpSpPr>
            <p:cNvPr id="18" name="Group 17">
              <a:extLst>
                <a:ext uri="{FF2B5EF4-FFF2-40B4-BE49-F238E27FC236}">
                  <a16:creationId xmlns:a16="http://schemas.microsoft.com/office/drawing/2014/main" id="{6A147E46-2761-8676-1DB6-A82A6523C1B1}"/>
                </a:ext>
              </a:extLst>
            </p:cNvPr>
            <p:cNvGrpSpPr/>
            <p:nvPr/>
          </p:nvGrpSpPr>
          <p:grpSpPr>
            <a:xfrm>
              <a:off x="4847195" y="4748270"/>
              <a:ext cx="2000023" cy="2000022"/>
              <a:chOff x="4796728" y="4748270"/>
              <a:chExt cx="2000023" cy="2000022"/>
            </a:xfrm>
          </p:grpSpPr>
          <p:sp>
            <p:nvSpPr>
              <p:cNvPr id="442" name="Cirkel">
                <a:extLst>
                  <a:ext uri="{FF2B5EF4-FFF2-40B4-BE49-F238E27FC236}">
                    <a16:creationId xmlns:a16="http://schemas.microsoft.com/office/drawing/2014/main" id="{EFF6FB1E-7A92-514A-6B04-AD29911B25CB}"/>
                  </a:ext>
                </a:extLst>
              </p:cNvPr>
              <p:cNvSpPr/>
              <p:nvPr/>
            </p:nvSpPr>
            <p:spPr>
              <a:xfrm>
                <a:off x="4796728" y="4748270"/>
                <a:ext cx="2000023" cy="2000022"/>
              </a:xfrm>
              <a:prstGeom prst="ellipse">
                <a:avLst/>
              </a:prstGeom>
              <a:solidFill>
                <a:schemeClr val="accent6"/>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52" name="Göder det…">
                <a:extLst>
                  <a:ext uri="{FF2B5EF4-FFF2-40B4-BE49-F238E27FC236}">
                    <a16:creationId xmlns:a16="http://schemas.microsoft.com/office/drawing/2014/main" id="{F15866D2-E54B-3225-0666-B25CA3646789}"/>
                  </a:ext>
                </a:extLst>
              </p:cNvPr>
              <p:cNvSpPr txBox="1"/>
              <p:nvPr/>
            </p:nvSpPr>
            <p:spPr>
              <a:xfrm>
                <a:off x="5218857" y="5589104"/>
                <a:ext cx="1155766"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8" tIns="71438" rIns="71438" bIns="71438" anchor="ctr">
                <a:spAutoFit/>
              </a:bodyPr>
              <a:lstStyle/>
              <a:p>
                <a:pPr marL="0" marR="0" lvl="0" indent="0" algn="ctr" defTabSz="821532" rtl="0" eaLnBrk="1" fontAlgn="auto" latinLnBrk="0" hangingPunct="0">
                  <a:lnSpc>
                    <a:spcPct val="100000"/>
                  </a:lnSpc>
                  <a:spcBef>
                    <a:spcPts val="0"/>
                  </a:spcBef>
                  <a:spcAft>
                    <a:spcPts val="0"/>
                  </a:spcAft>
                  <a:buClrTx/>
                  <a:buSzTx/>
                  <a:buFontTx/>
                  <a:buNone/>
                  <a:tabLst/>
                  <a:defRPr b="0">
                    <a:solidFill>
                      <a:srgbClr val="FFD4DE">
                        <a:hueOff val="11637209"/>
                        <a:satOff val="-3448"/>
                        <a:lumOff val="8431"/>
                      </a:srgbClr>
                    </a:solidFill>
                    <a:latin typeface="Gotham Bold"/>
                    <a:ea typeface="Gotham Bold"/>
                    <a:cs typeface="Gotham Bold"/>
                    <a:sym typeface="Gotham Bold"/>
                  </a:defRPr>
                </a:pPr>
                <a:r>
                  <a:rPr kumimoji="0" lang="sv-SE" sz="3200" b="0" i="0" u="none" strike="noStrike" kern="0" cap="none" spc="0" normalizeH="0" baseline="0" noProof="0">
                    <a:ln>
                      <a:noFill/>
                    </a:ln>
                    <a:solidFill>
                      <a:srgbClr val="47263D"/>
                    </a:solidFill>
                    <a:effectLst/>
                    <a:uLnTx/>
                    <a:uFillTx/>
                    <a:latin typeface="IBM Plex Sans Medium" panose="020B0503050203000203" pitchFamily="34" charset="0"/>
                    <a:sym typeface="Gotham Bold"/>
                  </a:rPr>
                  <a:t>Helhetsbild</a:t>
                </a:r>
                <a:endParaRPr kumimoji="0" sz="3200" b="0" i="0" u="none" strike="noStrike" kern="0" cap="none" spc="0" normalizeH="0" baseline="0" noProof="0">
                  <a:ln>
                    <a:noFill/>
                  </a:ln>
                  <a:solidFill>
                    <a:srgbClr val="47263D"/>
                  </a:solidFill>
                  <a:effectLst/>
                  <a:uLnTx/>
                  <a:uFillTx/>
                  <a:latin typeface="IBM Plex Sans Medium" panose="020B0503050203000203" pitchFamily="34" charset="0"/>
                  <a:sym typeface="Gotham Bold"/>
                </a:endParaRPr>
              </a:p>
            </p:txBody>
          </p:sp>
        </p:grpSp>
        <p:cxnSp>
          <p:nvCxnSpPr>
            <p:cNvPr id="17" name="Rak pil 16">
              <a:extLst>
                <a:ext uri="{FF2B5EF4-FFF2-40B4-BE49-F238E27FC236}">
                  <a16:creationId xmlns:a16="http://schemas.microsoft.com/office/drawing/2014/main" id="{FF968416-E49A-03D8-E5E4-9CBD4BDFFECC}"/>
                </a:ext>
              </a:extLst>
            </p:cNvPr>
            <p:cNvCxnSpPr>
              <a:cxnSpLocks/>
              <a:stCxn id="442" idx="6"/>
              <a:endCxn id="443" idx="2"/>
            </p:cNvCxnSpPr>
            <p:nvPr/>
          </p:nvCxnSpPr>
          <p:spPr>
            <a:xfrm>
              <a:off x="6847218" y="5748281"/>
              <a:ext cx="1012243" cy="0"/>
            </a:xfrm>
            <a:prstGeom prst="straightConnector1">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22" name="Grupp 21">
            <a:extLst>
              <a:ext uri="{FF2B5EF4-FFF2-40B4-BE49-F238E27FC236}">
                <a16:creationId xmlns:a16="http://schemas.microsoft.com/office/drawing/2014/main" id="{07F44853-5969-E32C-1BC6-D8015E444128}"/>
              </a:ext>
            </a:extLst>
          </p:cNvPr>
          <p:cNvGrpSpPr/>
          <p:nvPr/>
        </p:nvGrpSpPr>
        <p:grpSpPr>
          <a:xfrm>
            <a:off x="3669861" y="4829288"/>
            <a:ext cx="6024530" cy="4000046"/>
            <a:chOff x="1834930" y="2414644"/>
            <a:chExt cx="3012265" cy="2000023"/>
          </a:xfrm>
        </p:grpSpPr>
        <p:cxnSp>
          <p:nvCxnSpPr>
            <p:cNvPr id="14" name="Rak pil 13">
              <a:extLst>
                <a:ext uri="{FF2B5EF4-FFF2-40B4-BE49-F238E27FC236}">
                  <a16:creationId xmlns:a16="http://schemas.microsoft.com/office/drawing/2014/main" id="{D52C060F-BDD4-1FEC-0F49-8915E6C0E672}"/>
                </a:ext>
              </a:extLst>
            </p:cNvPr>
            <p:cNvCxnSpPr>
              <a:cxnSpLocks/>
              <a:stCxn id="438" idx="6"/>
              <a:endCxn id="439" idx="2"/>
            </p:cNvCxnSpPr>
            <p:nvPr/>
          </p:nvCxnSpPr>
          <p:spPr>
            <a:xfrm>
              <a:off x="3834953" y="3414656"/>
              <a:ext cx="1012242" cy="0"/>
            </a:xfrm>
            <a:prstGeom prst="straightConnector1">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9" name="Group 8">
              <a:extLst>
                <a:ext uri="{FF2B5EF4-FFF2-40B4-BE49-F238E27FC236}">
                  <a16:creationId xmlns:a16="http://schemas.microsoft.com/office/drawing/2014/main" id="{ACC76BB5-A13C-837C-0D1E-6BC543C3A882}"/>
                </a:ext>
              </a:extLst>
            </p:cNvPr>
            <p:cNvGrpSpPr/>
            <p:nvPr/>
          </p:nvGrpSpPr>
          <p:grpSpPr>
            <a:xfrm>
              <a:off x="1834930" y="2414644"/>
              <a:ext cx="2000023" cy="2000023"/>
              <a:chOff x="1834930" y="2430397"/>
              <a:chExt cx="2000023" cy="2000023"/>
            </a:xfrm>
          </p:grpSpPr>
          <p:sp>
            <p:nvSpPr>
              <p:cNvPr id="438" name="Cirkel">
                <a:extLst>
                  <a:ext uri="{FF2B5EF4-FFF2-40B4-BE49-F238E27FC236}">
                    <a16:creationId xmlns:a16="http://schemas.microsoft.com/office/drawing/2014/main" id="{AA9D58E9-F0F5-11E6-1430-531A05CFC02B}"/>
                  </a:ext>
                </a:extLst>
              </p:cNvPr>
              <p:cNvSpPr/>
              <p:nvPr/>
            </p:nvSpPr>
            <p:spPr>
              <a:xfrm>
                <a:off x="1834930" y="2430397"/>
                <a:ext cx="2000023" cy="2000023"/>
              </a:xfrm>
              <a:prstGeom prst="ellipse">
                <a:avLst/>
              </a:prstGeom>
              <a:solidFill>
                <a:schemeClr val="accent5">
                  <a:hueOff val="12989092"/>
                  <a:satOff val="-13888"/>
                  <a:lumOff val="-23333"/>
                </a:schemeClr>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3" name="Få sin röst hörd">
                <a:extLst>
                  <a:ext uri="{FF2B5EF4-FFF2-40B4-BE49-F238E27FC236}">
                    <a16:creationId xmlns:a16="http://schemas.microsoft.com/office/drawing/2014/main" id="{67FED6C2-8FA6-FC9E-CE97-D1008DF8496D}"/>
                  </a:ext>
                </a:extLst>
              </p:cNvPr>
              <p:cNvSpPr txBox="1"/>
              <p:nvPr/>
            </p:nvSpPr>
            <p:spPr>
              <a:xfrm>
                <a:off x="2073053" y="3148119"/>
                <a:ext cx="1523776" cy="564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8" tIns="71438" rIns="71438" bIns="71438" anchor="ctr">
                <a:spAutoFit/>
              </a:bodyPr>
              <a:lstStyle>
                <a:lvl1pPr>
                  <a:defRPr b="0">
                    <a:solidFill>
                      <a:schemeClr val="accent6">
                        <a:hueOff val="11637209"/>
                        <a:satOff val="-3448"/>
                        <a:lumOff val="8431"/>
                      </a:schemeClr>
                    </a:solidFill>
                    <a:latin typeface="Gotham Bold"/>
                    <a:ea typeface="Gotham Bold"/>
                    <a:cs typeface="Gotham Bold"/>
                    <a:sym typeface="Gotham Bold"/>
                  </a:defRPr>
                </a:lvl1pPr>
              </a:lstStyle>
              <a:p>
                <a:pPr marL="0" marR="0" lvl="0" indent="0" algn="ctr" defTabSz="821532" rtl="0" eaLnBrk="1" fontAlgn="auto" latinLnBrk="0" hangingPunct="0">
                  <a:lnSpc>
                    <a:spcPct val="100000"/>
                  </a:lnSpc>
                  <a:spcBef>
                    <a:spcPts val="0"/>
                  </a:spcBef>
                  <a:spcAft>
                    <a:spcPts val="0"/>
                  </a:spcAft>
                  <a:buClrTx/>
                  <a:buSzTx/>
                  <a:buFontTx/>
                  <a:buNone/>
                  <a:tabLst/>
                  <a:defRPr/>
                </a:pPr>
                <a:r>
                  <a:rPr kumimoji="0" lang="sv-SE" sz="3200" b="0" i="0" u="none" strike="noStrike" kern="0" cap="none" spc="0" normalizeH="0" baseline="0" noProof="0" dirty="0">
                    <a:ln>
                      <a:noFill/>
                    </a:ln>
                    <a:solidFill>
                      <a:srgbClr val="FFFFFF"/>
                    </a:solidFill>
                    <a:effectLst/>
                    <a:uLnTx/>
                    <a:uFillTx/>
                    <a:latin typeface="IBM Plex Sans Medium" panose="020B0503050203000203" pitchFamily="34" charset="0"/>
                    <a:sym typeface="Helvetica Neue Medium"/>
                  </a:rPr>
                  <a:t>Vem har ansvar för vad?</a:t>
                </a:r>
              </a:p>
            </p:txBody>
          </p:sp>
        </p:grpSp>
      </p:grpSp>
      <p:grpSp>
        <p:nvGrpSpPr>
          <p:cNvPr id="21" name="Grupp 20">
            <a:extLst>
              <a:ext uri="{FF2B5EF4-FFF2-40B4-BE49-F238E27FC236}">
                <a16:creationId xmlns:a16="http://schemas.microsoft.com/office/drawing/2014/main" id="{ED21B812-1DB1-118F-9DF7-4F71BC9DCFF2}"/>
              </a:ext>
            </a:extLst>
          </p:cNvPr>
          <p:cNvGrpSpPr/>
          <p:nvPr/>
        </p:nvGrpSpPr>
        <p:grpSpPr>
          <a:xfrm>
            <a:off x="7084113" y="194311"/>
            <a:ext cx="12634854" cy="5220774"/>
            <a:chOff x="3542056" y="97155"/>
            <a:chExt cx="6317427" cy="2610387"/>
          </a:xfrm>
        </p:grpSpPr>
        <p:grpSp>
          <p:nvGrpSpPr>
            <p:cNvPr id="6" name="Group 5">
              <a:extLst>
                <a:ext uri="{FF2B5EF4-FFF2-40B4-BE49-F238E27FC236}">
                  <a16:creationId xmlns:a16="http://schemas.microsoft.com/office/drawing/2014/main" id="{274F8EF4-0CCD-01E9-CB90-AB64C7621554}"/>
                </a:ext>
              </a:extLst>
            </p:cNvPr>
            <p:cNvGrpSpPr/>
            <p:nvPr/>
          </p:nvGrpSpPr>
          <p:grpSpPr>
            <a:xfrm>
              <a:off x="7859461" y="97155"/>
              <a:ext cx="2000022" cy="2000023"/>
              <a:chOff x="7859461" y="97155"/>
              <a:chExt cx="2000022" cy="2000023"/>
            </a:xfrm>
          </p:grpSpPr>
          <p:sp>
            <p:nvSpPr>
              <p:cNvPr id="437" name="Cirkel">
                <a:extLst>
                  <a:ext uri="{FF2B5EF4-FFF2-40B4-BE49-F238E27FC236}">
                    <a16:creationId xmlns:a16="http://schemas.microsoft.com/office/drawing/2014/main" id="{B430BA35-B90F-1CAD-C4D6-385DA3A19C93}"/>
                  </a:ext>
                </a:extLst>
              </p:cNvPr>
              <p:cNvSpPr/>
              <p:nvPr/>
            </p:nvSpPr>
            <p:spPr>
              <a:xfrm>
                <a:off x="7859461" y="97155"/>
                <a:ext cx="2000022" cy="2000023"/>
              </a:xfrm>
              <a:prstGeom prst="ellipse">
                <a:avLst/>
              </a:prstGeom>
              <a:solidFill>
                <a:schemeClr val="accent2">
                  <a:hueOff val="4721453"/>
                  <a:satOff val="-24240"/>
                  <a:lumOff val="-22941"/>
                </a:schemeClr>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50" name="Tydligare i…">
                <a:extLst>
                  <a:ext uri="{FF2B5EF4-FFF2-40B4-BE49-F238E27FC236}">
                    <a16:creationId xmlns:a16="http://schemas.microsoft.com/office/drawing/2014/main" id="{AC553E6A-C23F-D6F1-D36A-C30EE6488300}"/>
                  </a:ext>
                </a:extLst>
              </p:cNvPr>
              <p:cNvSpPr txBox="1"/>
              <p:nvPr/>
            </p:nvSpPr>
            <p:spPr>
              <a:xfrm>
                <a:off x="8337461" y="937989"/>
                <a:ext cx="1029129"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8" tIns="71438" rIns="71438" bIns="71438" anchor="ctr">
                <a:spAutoFit/>
              </a:bodyPr>
              <a:lstStyle/>
              <a:p>
                <a:pPr marL="0" marR="0" lvl="0" indent="0" algn="ctr" defTabSz="821532" rtl="0" eaLnBrk="1" fontAlgn="auto" latinLnBrk="0" hangingPunct="0">
                  <a:lnSpc>
                    <a:spcPct val="100000"/>
                  </a:lnSpc>
                  <a:spcBef>
                    <a:spcPts val="0"/>
                  </a:spcBef>
                  <a:spcAft>
                    <a:spcPts val="0"/>
                  </a:spcAft>
                  <a:buClrTx/>
                  <a:buSzTx/>
                  <a:buFontTx/>
                  <a:buNone/>
                  <a:tabLst/>
                  <a:defRPr b="0">
                    <a:solidFill>
                      <a:srgbClr val="FFD4DE">
                        <a:hueOff val="11637209"/>
                        <a:satOff val="-3448"/>
                        <a:lumOff val="8431"/>
                      </a:srgbClr>
                    </a:solidFill>
                    <a:latin typeface="Gotham Bold"/>
                    <a:ea typeface="Gotham Bold"/>
                    <a:cs typeface="Gotham Bold"/>
                    <a:sym typeface="Gotham Bold"/>
                  </a:defRPr>
                </a:pPr>
                <a:r>
                  <a:rPr kumimoji="0" lang="sv-SE" sz="32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sym typeface="Gotham Bold"/>
                  </a:rPr>
                  <a:t>Aktivering</a:t>
                </a:r>
                <a:endParaRPr kumimoji="0" sz="32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sym typeface="Gotham Bold"/>
                </a:endParaRPr>
              </a:p>
            </p:txBody>
          </p:sp>
        </p:grpSp>
        <p:cxnSp>
          <p:nvCxnSpPr>
            <p:cNvPr id="50" name="Curved Connector 49">
              <a:extLst>
                <a:ext uri="{FF2B5EF4-FFF2-40B4-BE49-F238E27FC236}">
                  <a16:creationId xmlns:a16="http://schemas.microsoft.com/office/drawing/2014/main" id="{3233C30F-8725-7A0E-3D8B-1167839C750A}"/>
                </a:ext>
              </a:extLst>
            </p:cNvPr>
            <p:cNvCxnSpPr>
              <a:cxnSpLocks/>
              <a:stCxn id="437" idx="3"/>
              <a:endCxn id="438" idx="7"/>
            </p:cNvCxnSpPr>
            <p:nvPr/>
          </p:nvCxnSpPr>
          <p:spPr>
            <a:xfrm rot="5400000">
              <a:off x="5395577" y="-49239"/>
              <a:ext cx="903260" cy="4610301"/>
            </a:xfrm>
            <a:prstGeom prst="curvedConnector3">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24" name="Grupp 23">
            <a:extLst>
              <a:ext uri="{FF2B5EF4-FFF2-40B4-BE49-F238E27FC236}">
                <a16:creationId xmlns:a16="http://schemas.microsoft.com/office/drawing/2014/main" id="{D6DB2123-4E8B-F12D-ED56-1B833E5489BC}"/>
              </a:ext>
            </a:extLst>
          </p:cNvPr>
          <p:cNvGrpSpPr/>
          <p:nvPr/>
        </p:nvGrpSpPr>
        <p:grpSpPr>
          <a:xfrm>
            <a:off x="6943438" y="4829289"/>
            <a:ext cx="12775528" cy="5253046"/>
            <a:chOff x="3471719" y="2414644"/>
            <a:chExt cx="6387764" cy="2626523"/>
          </a:xfrm>
        </p:grpSpPr>
        <p:grpSp>
          <p:nvGrpSpPr>
            <p:cNvPr id="11" name="Group 10">
              <a:extLst>
                <a:ext uri="{FF2B5EF4-FFF2-40B4-BE49-F238E27FC236}">
                  <a16:creationId xmlns:a16="http://schemas.microsoft.com/office/drawing/2014/main" id="{BC0F64C8-2F7A-DC99-89E8-854C6FCEBDFD}"/>
                </a:ext>
              </a:extLst>
            </p:cNvPr>
            <p:cNvGrpSpPr/>
            <p:nvPr/>
          </p:nvGrpSpPr>
          <p:grpSpPr>
            <a:xfrm>
              <a:off x="7859461" y="2414644"/>
              <a:ext cx="2000022" cy="2000023"/>
              <a:chOff x="7859461" y="2430397"/>
              <a:chExt cx="2000022" cy="2000023"/>
            </a:xfrm>
          </p:grpSpPr>
          <p:sp>
            <p:nvSpPr>
              <p:cNvPr id="440" name="Cirkel">
                <a:extLst>
                  <a:ext uri="{FF2B5EF4-FFF2-40B4-BE49-F238E27FC236}">
                    <a16:creationId xmlns:a16="http://schemas.microsoft.com/office/drawing/2014/main" id="{A0F43702-6109-138D-0F44-F6A5C96E126E}"/>
                  </a:ext>
                </a:extLst>
              </p:cNvPr>
              <p:cNvSpPr/>
              <p:nvPr/>
            </p:nvSpPr>
            <p:spPr>
              <a:xfrm>
                <a:off x="7859461" y="2430397"/>
                <a:ext cx="2000022" cy="2000023"/>
              </a:xfrm>
              <a:prstGeom prst="ellipse">
                <a:avLst/>
              </a:prstGeom>
              <a:solidFill>
                <a:schemeClr val="accent2"/>
              </a:solidFill>
              <a:ln w="12700">
                <a:miter lim="400000"/>
              </a:ln>
            </p:spPr>
            <p:txBody>
              <a:bodyPr lIns="71438" tIns="71438" rIns="71438" bIns="71438" anchor="ctr"/>
              <a:lstStyle/>
              <a:p>
                <a:pPr marL="0" marR="0" lvl="0" indent="0" algn="ctr" defTabSz="821532" rtl="0" eaLnBrk="1" fontAlgn="auto" latinLnBrk="0" hangingPunct="0">
                  <a:lnSpc>
                    <a:spcPct val="100000"/>
                  </a:lnSpc>
                  <a:spcBef>
                    <a:spcPts val="0"/>
                  </a:spcBef>
                  <a:spcAft>
                    <a:spcPts val="0"/>
                  </a:spcAft>
                  <a:buClrTx/>
                  <a:buSzTx/>
                  <a:buFontTx/>
                  <a:buNone/>
                  <a:tabLst/>
                  <a:defRPr sz="3000" b="0">
                    <a:solidFill>
                      <a:srgbClr val="FFD4DE">
                        <a:hueOff val="11637209"/>
                        <a:satOff val="-3448"/>
                        <a:lumOff val="8431"/>
                      </a:srgbClr>
                    </a:solidFill>
                    <a:latin typeface="+mn-lt"/>
                    <a:ea typeface="+mn-ea"/>
                    <a:cs typeface="+mn-cs"/>
                    <a:sym typeface="Helvetica Neue Medium"/>
                  </a:defRPr>
                </a:pPr>
                <a:endParaRPr kumimoji="0" sz="3000" b="0" i="0" u="none" strike="noStrike" kern="0" cap="none" spc="0" normalizeH="0" baseline="0" noProof="0">
                  <a:ln>
                    <a:noFill/>
                  </a:ln>
                  <a:solidFill>
                    <a:srgbClr val="FFD4DE">
                      <a:hueOff val="11637209"/>
                      <a:satOff val="-3448"/>
                      <a:lumOff val="8431"/>
                    </a:srgbClr>
                  </a:solidFill>
                  <a:effectLst/>
                  <a:uLnTx/>
                  <a:uFillTx/>
                  <a:latin typeface="IBM Plex Sans Medium" panose="020B0503050203000203" pitchFamily="34" charset="0"/>
                  <a:ea typeface="Helvetica Neue Medium"/>
                  <a:cs typeface="Helvetica Neue Medium"/>
                  <a:sym typeface="Helvetica Neue Medium"/>
                </a:endParaRPr>
              </a:p>
            </p:txBody>
          </p:sp>
          <p:sp>
            <p:nvSpPr>
              <p:cNvPr id="451" name="Ökad kontroll">
                <a:extLst>
                  <a:ext uri="{FF2B5EF4-FFF2-40B4-BE49-F238E27FC236}">
                    <a16:creationId xmlns:a16="http://schemas.microsoft.com/office/drawing/2014/main" id="{6C084461-6B0E-3C7C-1DEF-758B7DC20B04}"/>
                  </a:ext>
                </a:extLst>
              </p:cNvPr>
              <p:cNvSpPr txBox="1"/>
              <p:nvPr/>
            </p:nvSpPr>
            <p:spPr>
              <a:xfrm>
                <a:off x="8081615" y="3271231"/>
                <a:ext cx="1555715"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8" tIns="71438" rIns="71438" bIns="71438" anchor="ctr">
                <a:spAutoFit/>
              </a:bodyPr>
              <a:lstStyle>
                <a:lvl1pPr>
                  <a:defRPr b="0">
                    <a:solidFill>
                      <a:schemeClr val="accent4"/>
                    </a:solidFill>
                    <a:latin typeface="Gotham Bold"/>
                    <a:ea typeface="Gotham Bold"/>
                    <a:cs typeface="Gotham Bold"/>
                    <a:sym typeface="Gotham Bold"/>
                  </a:defRPr>
                </a:lvl1pPr>
              </a:lstStyle>
              <a:p>
                <a:pPr marL="0" marR="0" lvl="0" indent="0" algn="ctr" defTabSz="821532" rtl="0" eaLnBrk="1" fontAlgn="auto" latinLnBrk="0" hangingPunct="0">
                  <a:lnSpc>
                    <a:spcPct val="100000"/>
                  </a:lnSpc>
                  <a:spcBef>
                    <a:spcPts val="0"/>
                  </a:spcBef>
                  <a:spcAft>
                    <a:spcPts val="0"/>
                  </a:spcAft>
                  <a:buClrTx/>
                  <a:buSzTx/>
                  <a:buFontTx/>
                  <a:buNone/>
                  <a:tabLst/>
                  <a:defRPr/>
                </a:pPr>
                <a:r>
                  <a:rPr kumimoji="0" lang="sv-SE" sz="3200" b="0" i="0" u="none" strike="noStrike" kern="0" cap="none" spc="0" normalizeH="0" baseline="0" noProof="0">
                    <a:ln>
                      <a:noFill/>
                    </a:ln>
                    <a:solidFill>
                      <a:srgbClr val="47263D"/>
                    </a:solidFill>
                    <a:effectLst/>
                    <a:uLnTx/>
                    <a:uFillTx/>
                    <a:latin typeface="IBM Plex Sans Medium" panose="020B0503050203000203" pitchFamily="34" charset="0"/>
                    <a:sym typeface="Gotham Bold"/>
                  </a:rPr>
                  <a:t>Hur ska vi vara?</a:t>
                </a:r>
              </a:p>
            </p:txBody>
          </p:sp>
        </p:grpSp>
        <p:cxnSp>
          <p:nvCxnSpPr>
            <p:cNvPr id="52" name="Curved Connector 51">
              <a:extLst>
                <a:ext uri="{FF2B5EF4-FFF2-40B4-BE49-F238E27FC236}">
                  <a16:creationId xmlns:a16="http://schemas.microsoft.com/office/drawing/2014/main" id="{5D5C22EF-74F0-EE14-6A61-9C9A547C602F}"/>
                </a:ext>
              </a:extLst>
            </p:cNvPr>
            <p:cNvCxnSpPr>
              <a:cxnSpLocks/>
              <a:stCxn id="440" idx="3"/>
              <a:endCxn id="441" idx="7"/>
            </p:cNvCxnSpPr>
            <p:nvPr/>
          </p:nvCxnSpPr>
          <p:spPr>
            <a:xfrm rot="5400000">
              <a:off x="5352341" y="2241149"/>
              <a:ext cx="919396" cy="4680639"/>
            </a:xfrm>
            <a:prstGeom prst="curvedConnector3">
              <a:avLst>
                <a:gd name="adj1" fmla="val 50000"/>
              </a:avLst>
            </a:prstGeom>
            <a:noFill/>
            <a:ln w="25400" cap="flat">
              <a:solidFill>
                <a:schemeClr val="bg2">
                  <a:lumMod val="90000"/>
                </a:schemeClr>
              </a:solidFill>
              <a:prstDash val="solid"/>
              <a:miter lim="400000"/>
              <a:tailEnd type="triangle"/>
            </a:ln>
            <a:effectLst/>
            <a:sp3d/>
          </p:spPr>
          <p:style>
            <a:lnRef idx="0">
              <a:scrgbClr r="0" g="0" b="0"/>
            </a:lnRef>
            <a:fillRef idx="0">
              <a:scrgbClr r="0" g="0" b="0"/>
            </a:fillRef>
            <a:effectRef idx="0">
              <a:scrgbClr r="0" g="0" b="0"/>
            </a:effectRef>
            <a:fontRef idx="none"/>
          </p:style>
        </p:cxnSp>
      </p:grpSp>
      <p:sp>
        <p:nvSpPr>
          <p:cNvPr id="2" name="object 9">
            <a:extLst>
              <a:ext uri="{FF2B5EF4-FFF2-40B4-BE49-F238E27FC236}">
                <a16:creationId xmlns:a16="http://schemas.microsoft.com/office/drawing/2014/main" id="{68C2C1D7-17F0-2103-E4FD-CBDB32F878D1}"/>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endParaRPr/>
          </a:p>
        </p:txBody>
      </p:sp>
      <p:sp>
        <p:nvSpPr>
          <p:cNvPr id="5" name="textruta 4">
            <a:extLst>
              <a:ext uri="{FF2B5EF4-FFF2-40B4-BE49-F238E27FC236}">
                <a16:creationId xmlns:a16="http://schemas.microsoft.com/office/drawing/2014/main" id="{0A73E732-ED1B-C33F-ED78-8B43245AC9E8}"/>
              </a:ext>
            </a:extLst>
          </p:cNvPr>
          <p:cNvSpPr txBox="1"/>
          <p:nvPr/>
        </p:nvSpPr>
        <p:spPr>
          <a:xfrm>
            <a:off x="-201006" y="13894601"/>
            <a:ext cx="75982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sv-SE" sz="3200" b="1" i="0" u="none" strike="noStrike" cap="none" spc="0" normalizeH="0" baseline="0" dirty="0">
                <a:ln>
                  <a:noFill/>
                </a:ln>
                <a:solidFill>
                  <a:schemeClr val="accent1">
                    <a:hueOff val="-10486956"/>
                    <a:satOff val="-25842"/>
                    <a:lumOff val="-17450"/>
                  </a:schemeClr>
                </a:solidFill>
                <a:effectLst/>
                <a:uFillTx/>
                <a:latin typeface="Helvetica Neue"/>
                <a:ea typeface="Helvetica Neue"/>
                <a:cs typeface="Helvetica Neue"/>
                <a:sym typeface="Helvetica Neue"/>
              </a:rPr>
              <a:t>Pia</a:t>
            </a:r>
          </a:p>
        </p:txBody>
      </p:sp>
    </p:spTree>
    <p:custDataLst>
      <p:tags r:id="rId2"/>
    </p:custDataLst>
    <p:extLst>
      <p:ext uri="{BB962C8B-B14F-4D97-AF65-F5344CB8AC3E}">
        <p14:creationId xmlns:p14="http://schemas.microsoft.com/office/powerpoint/2010/main" val="24492753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297325">
        <p:fade/>
      </p:transition>
    </mc:Choice>
    <mc:Fallback xmlns="">
      <p:transition spd="slow" advTm="29732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128108B4-2194-3FF8-EE38-B70181A29E97}"/>
              </a:ext>
            </a:extLst>
          </p:cNvPr>
          <p:cNvGrpSpPr/>
          <p:nvPr/>
        </p:nvGrpSpPr>
        <p:grpSpPr>
          <a:xfrm>
            <a:off x="0" y="3611846"/>
            <a:ext cx="6866330" cy="6866330"/>
            <a:chOff x="0" y="2597398"/>
            <a:chExt cx="6866330" cy="6866330"/>
          </a:xfrm>
        </p:grpSpPr>
        <p:sp>
          <p:nvSpPr>
            <p:cNvPr id="122" name="Cirkel"/>
            <p:cNvSpPr/>
            <p:nvPr/>
          </p:nvSpPr>
          <p:spPr>
            <a:xfrm>
              <a:off x="0" y="2597398"/>
              <a:ext cx="6866330" cy="6866330"/>
            </a:xfrm>
            <a:prstGeom prst="ellipse">
              <a:avLst/>
            </a:prstGeom>
            <a:solidFill>
              <a:srgbClr val="00B0F0"/>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dirty="0">
                <a:ln>
                  <a:noFill/>
                </a:ln>
                <a:solidFill>
                  <a:srgbClr val="FFFFFF"/>
                </a:solidFill>
                <a:effectLst/>
                <a:uLnTx/>
                <a:uFillTx/>
                <a:latin typeface="Helvetica Neue Medium"/>
                <a:ea typeface="Helvetica Neue Medium"/>
                <a:cs typeface="Helvetica Neue Medium"/>
                <a:sym typeface="Helvetica Neue Medium"/>
              </a:endParaRPr>
            </a:p>
          </p:txBody>
        </p:sp>
        <p:sp>
          <p:nvSpPr>
            <p:cNvPr id="126" name="Lorem ipsum dolor sit amet, consectetur adipiscing elit"/>
            <p:cNvSpPr txBox="1"/>
            <p:nvPr/>
          </p:nvSpPr>
          <p:spPr>
            <a:xfrm>
              <a:off x="205515" y="4316593"/>
              <a:ext cx="5805891" cy="3098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642937">
                <a:defRPr sz="3200" b="0">
                  <a:solidFill>
                    <a:srgbClr val="FFFFFF"/>
                  </a:solidFill>
                  <a:latin typeface="IBM Plex Sans"/>
                  <a:ea typeface="IBM Plex Sans"/>
                  <a:cs typeface="IBM Plex Sans"/>
                  <a:sym typeface="IBM Plex Sans"/>
                </a:defRPr>
              </a:lvl1pPr>
            </a:lstStyle>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FFFFFF"/>
                  </a:solidFill>
                  <a:effectLst/>
                  <a:uLnTx/>
                  <a:uFillTx/>
                  <a:latin typeface="IBM Plex Sans"/>
                  <a:sym typeface="IBM Plex Sans"/>
                </a:rPr>
                <a:t>MÅL</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dirty="0">
                <a:ln>
                  <a:noFill/>
                </a:ln>
                <a:solidFill>
                  <a:srgbClr val="FFFFFF"/>
                </a:solidFill>
                <a:effectLst/>
                <a:uLnTx/>
                <a:uFillTx/>
                <a:latin typeface="IBM Plex Sans"/>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Beskriv med ord</a:t>
              </a: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Ett tillstånd vi vill uppnå</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dirty="0">
                <a:ln>
                  <a:noFill/>
                </a:ln>
                <a:solidFill>
                  <a:srgbClr val="FFFFFF"/>
                </a:solidFill>
                <a:effectLst/>
                <a:uLnTx/>
                <a:uFillTx/>
                <a:latin typeface="IBM Plex Sans"/>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FFFFFF"/>
                  </a:solidFill>
                  <a:effectLst/>
                  <a:uLnTx/>
                  <a:uFillTx/>
                  <a:latin typeface="IBM Plex Sans"/>
                  <a:sym typeface="IBM Plex Sans"/>
                </a:rPr>
                <a:t>DELMÅL</a:t>
              </a: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Steg mot huvudmålet</a:t>
              </a: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Beskriv med ord</a:t>
              </a:r>
            </a:p>
          </p:txBody>
        </p:sp>
      </p:grpSp>
      <p:sp>
        <p:nvSpPr>
          <p:cNvPr id="130" name="Rubrik"/>
          <p:cNvSpPr txBox="1"/>
          <p:nvPr/>
        </p:nvSpPr>
        <p:spPr>
          <a:xfrm>
            <a:off x="348005" y="687612"/>
            <a:ext cx="9157569"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spAutoFit/>
          </a:bodyPr>
          <a:lstStyle>
            <a:lvl1pPr algn="l" defTabSz="821531">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dirty="0">
                <a:ln>
                  <a:noFill/>
                </a:ln>
                <a:solidFill>
                  <a:srgbClr val="FFFFFF"/>
                </a:solidFill>
                <a:effectLst/>
                <a:uLnTx/>
                <a:uFillTx/>
                <a:latin typeface="IBM Plex Sans SemiBold"/>
                <a:sym typeface="IBM Plex Sans SemiBold"/>
              </a:rPr>
              <a:t>Hur bygger vi mål i Rolf</a:t>
            </a:r>
            <a:endParaRPr kumimoji="0" sz="4200" b="0" i="0" u="none" strike="noStrike" kern="0" cap="none" spc="0" normalizeH="0" baseline="0" noProof="0" dirty="0">
              <a:ln>
                <a:noFill/>
              </a:ln>
              <a:solidFill>
                <a:srgbClr val="FFFFFF"/>
              </a:solidFill>
              <a:effectLst/>
              <a:uLnTx/>
              <a:uFillTx/>
              <a:latin typeface="IBM Plex Sans SemiBold"/>
              <a:sym typeface="IBM Plex Sans SemiBold"/>
            </a:endParaRPr>
          </a:p>
        </p:txBody>
      </p:sp>
      <p:pic>
        <p:nvPicPr>
          <p:cNvPr id="131" name="Rolf_Logo_Color_RGB_1080px@144ppi.png" descr="Rolf_Logo_Color_RGB_1080px@144ppi.png"/>
          <p:cNvPicPr>
            <a:picLocks noChangeAspect="1"/>
          </p:cNvPicPr>
          <p:nvPr/>
        </p:nvPicPr>
        <p:blipFill>
          <a:blip r:embed="rId2"/>
          <a:stretch>
            <a:fillRect/>
          </a:stretch>
        </p:blipFill>
        <p:spPr>
          <a:xfrm>
            <a:off x="1531723" y="12645628"/>
            <a:ext cx="1550074" cy="528174"/>
          </a:xfrm>
          <a:prstGeom prst="rect">
            <a:avLst/>
          </a:prstGeom>
          <a:ln w="12700">
            <a:miter lim="400000"/>
          </a:ln>
        </p:spPr>
      </p:pic>
      <p:grpSp>
        <p:nvGrpSpPr>
          <p:cNvPr id="6" name="Grupp 5">
            <a:extLst>
              <a:ext uri="{FF2B5EF4-FFF2-40B4-BE49-F238E27FC236}">
                <a16:creationId xmlns:a16="http://schemas.microsoft.com/office/drawing/2014/main" id="{BD7599FF-38FC-203C-1D58-F5DDCFB83852}"/>
              </a:ext>
            </a:extLst>
          </p:cNvPr>
          <p:cNvGrpSpPr/>
          <p:nvPr/>
        </p:nvGrpSpPr>
        <p:grpSpPr>
          <a:xfrm>
            <a:off x="5445523" y="3549453"/>
            <a:ext cx="6888497" cy="6876817"/>
            <a:chOff x="12095994" y="2129711"/>
            <a:chExt cx="6888497" cy="6876817"/>
          </a:xfrm>
        </p:grpSpPr>
        <p:sp>
          <p:nvSpPr>
            <p:cNvPr id="7" name="Cirkel">
              <a:extLst>
                <a:ext uri="{FF2B5EF4-FFF2-40B4-BE49-F238E27FC236}">
                  <a16:creationId xmlns:a16="http://schemas.microsoft.com/office/drawing/2014/main" id="{D7D295BD-A82F-AAC6-2249-05EA51D181C7}"/>
                </a:ext>
              </a:extLst>
            </p:cNvPr>
            <p:cNvSpPr/>
            <p:nvPr/>
          </p:nvSpPr>
          <p:spPr>
            <a:xfrm>
              <a:off x="12095994" y="2129711"/>
              <a:ext cx="6866330" cy="6866330"/>
            </a:xfrm>
            <a:prstGeom prst="ellipse">
              <a:avLst/>
            </a:prstGeom>
            <a:solidFill>
              <a:srgbClr val="FAE175"/>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8" name="Cirkel">
              <a:extLst>
                <a:ext uri="{FF2B5EF4-FFF2-40B4-BE49-F238E27FC236}">
                  <a16:creationId xmlns:a16="http://schemas.microsoft.com/office/drawing/2014/main" id="{43848C5A-09EE-4170-F0F5-416C30BA93D7}"/>
                </a:ext>
              </a:extLst>
            </p:cNvPr>
            <p:cNvSpPr/>
            <p:nvPr/>
          </p:nvSpPr>
          <p:spPr>
            <a:xfrm>
              <a:off x="12118161" y="2140198"/>
              <a:ext cx="6866330" cy="6866330"/>
            </a:xfrm>
            <a:prstGeom prst="ellipse">
              <a:avLst/>
            </a:prstGeom>
            <a:solidFill>
              <a:srgbClr val="FAE175">
                <a:alpha val="50000"/>
              </a:srgbClr>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9" name="Donec maximus tellus et felis sodales suscipit a ullamcorper dolor.">
              <a:extLst>
                <a:ext uri="{FF2B5EF4-FFF2-40B4-BE49-F238E27FC236}">
                  <a16:creationId xmlns:a16="http://schemas.microsoft.com/office/drawing/2014/main" id="{C13A4C2A-C669-05F7-814C-C22DA5931E74}"/>
                </a:ext>
              </a:extLst>
            </p:cNvPr>
            <p:cNvSpPr txBox="1"/>
            <p:nvPr/>
          </p:nvSpPr>
          <p:spPr>
            <a:xfrm>
              <a:off x="12591608" y="3911299"/>
              <a:ext cx="5448742" cy="3468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defTabSz="642937">
                <a:defRPr sz="3200" b="0">
                  <a:solidFill>
                    <a:srgbClr val="402E00"/>
                  </a:solidFill>
                  <a:latin typeface="IBM Plex Sans"/>
                  <a:ea typeface="IBM Plex Sans"/>
                  <a:cs typeface="IBM Plex Sans"/>
                  <a:sym typeface="IBM Plex Sans"/>
                </a:defRPr>
              </a:lvl1pPr>
            </a:lstStyle>
            <a:p>
              <a:pPr marL="0" marR="0" lvl="0" indent="0" algn="ctr" defTabSz="642937" rtl="0" eaLnBrk="1" fontAlgn="auto" latinLnBrk="0" hangingPunct="0">
                <a:lnSpc>
                  <a:spcPct val="100000"/>
                </a:lnSpc>
                <a:spcBef>
                  <a:spcPts val="0"/>
                </a:spcBef>
                <a:spcAft>
                  <a:spcPts val="0"/>
                </a:spcAft>
                <a:buClrTx/>
                <a:buSzTx/>
                <a:buFontTx/>
                <a:buNone/>
                <a:tabLst/>
                <a:defRPr/>
              </a:pPr>
              <a:r>
                <a:rPr lang="sv-SE" sz="2400" b="1" dirty="0"/>
                <a:t>Nyckelresultat</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dirty="0">
                <a:ln>
                  <a:noFill/>
                </a:ln>
                <a:solidFill>
                  <a:srgbClr val="402E00"/>
                </a:solidFill>
                <a:effectLst/>
                <a:uLnTx/>
                <a:uFillTx/>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402E00"/>
                  </a:solidFill>
                  <a:effectLst/>
                  <a:uLnTx/>
                  <a:uFillTx/>
                  <a:sym typeface="IBM Plex Sans"/>
                </a:rPr>
                <a:t>Hur ska vi kunna säga </a:t>
              </a:r>
              <a:br>
                <a:rPr kumimoji="0" lang="sv-SE" sz="2400" b="0" i="0" u="none" strike="noStrike" kern="0" cap="none" spc="0" normalizeH="0" baseline="0" noProof="0" dirty="0">
                  <a:ln>
                    <a:noFill/>
                  </a:ln>
                  <a:solidFill>
                    <a:srgbClr val="402E00"/>
                  </a:solidFill>
                  <a:effectLst/>
                  <a:uLnTx/>
                  <a:uFillTx/>
                  <a:sym typeface="IBM Plex Sans"/>
                </a:rPr>
              </a:br>
              <a:r>
                <a:rPr kumimoji="0" lang="sv-SE" sz="2400" b="0" i="0" u="none" strike="noStrike" kern="0" cap="none" spc="0" normalizeH="0" baseline="0" noProof="0" dirty="0">
                  <a:ln>
                    <a:noFill/>
                  </a:ln>
                  <a:solidFill>
                    <a:srgbClr val="402E00"/>
                  </a:solidFill>
                  <a:effectLst/>
                  <a:uLnTx/>
                  <a:uFillTx/>
                  <a:sym typeface="IBM Plex Sans"/>
                </a:rPr>
                <a:t>att vi nått målet?</a:t>
              </a:r>
              <a:br>
                <a:rPr kumimoji="0" lang="sv-SE" sz="2400" b="0" i="0" u="none" strike="noStrike" kern="0" cap="none" spc="0" normalizeH="0" baseline="0" noProof="0" dirty="0">
                  <a:ln>
                    <a:noFill/>
                  </a:ln>
                  <a:solidFill>
                    <a:srgbClr val="402E00"/>
                  </a:solidFill>
                  <a:effectLst/>
                  <a:uLnTx/>
                  <a:uFillTx/>
                  <a:sym typeface="IBM Plex Sans"/>
                </a:rPr>
              </a:br>
              <a:endParaRPr kumimoji="0" lang="sv-SE" sz="2400" b="0" i="0" u="none" strike="noStrike" kern="0" cap="none" spc="0" normalizeH="0" baseline="0" noProof="0" dirty="0">
                <a:ln>
                  <a:noFill/>
                </a:ln>
                <a:solidFill>
                  <a:srgbClr val="402E00"/>
                </a:solidFill>
                <a:effectLst/>
                <a:uLnTx/>
                <a:uFillTx/>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402E00"/>
                  </a:solidFill>
                  <a:effectLst/>
                  <a:uLnTx/>
                  <a:uFillTx/>
                  <a:sym typeface="IBM Plex Sans"/>
                </a:rPr>
                <a:t>Ska vara mätbart</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rgbClr val="402E00"/>
                </a:solidFill>
                <a:effectLst/>
                <a:uLnTx/>
                <a:uFillTx/>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402E00"/>
                  </a:solidFill>
                  <a:effectLst/>
                  <a:uLnTx/>
                  <a:uFillTx/>
                  <a:sym typeface="IBM Plex Sans"/>
                </a:rPr>
                <a:t>Kan vara flera nyckelresultat </a:t>
              </a:r>
              <a:br>
                <a:rPr kumimoji="0" lang="sv-SE" sz="2400" b="0" i="0" u="none" strike="noStrike" kern="0" cap="none" spc="0" normalizeH="0" baseline="0" noProof="0" dirty="0">
                  <a:ln>
                    <a:noFill/>
                  </a:ln>
                  <a:solidFill>
                    <a:srgbClr val="402E00"/>
                  </a:solidFill>
                  <a:effectLst/>
                  <a:uLnTx/>
                  <a:uFillTx/>
                  <a:sym typeface="IBM Plex Sans"/>
                </a:rPr>
              </a:br>
              <a:r>
                <a:rPr kumimoji="0" lang="sv-SE" sz="2400" b="0" i="0" u="none" strike="noStrike" kern="0" cap="none" spc="0" normalizeH="0" baseline="0" noProof="0" dirty="0">
                  <a:ln>
                    <a:noFill/>
                  </a:ln>
                  <a:solidFill>
                    <a:srgbClr val="402E00"/>
                  </a:solidFill>
                  <a:effectLst/>
                  <a:uLnTx/>
                  <a:uFillTx/>
                  <a:sym typeface="IBM Plex Sans"/>
                </a:rPr>
                <a:t>till </a:t>
              </a:r>
              <a:r>
                <a:rPr kumimoji="0" lang="sv-SE" sz="2400" b="0" i="0" u="none" strike="noStrike" kern="0" cap="none" spc="0" normalizeH="0" baseline="0" noProof="0" dirty="0" err="1">
                  <a:ln>
                    <a:noFill/>
                  </a:ln>
                  <a:solidFill>
                    <a:srgbClr val="402E00"/>
                  </a:solidFill>
                  <a:effectLst/>
                  <a:uLnTx/>
                  <a:uFillTx/>
                  <a:sym typeface="IBM Plex Sans"/>
                </a:rPr>
                <a:t>resp</a:t>
              </a:r>
              <a:r>
                <a:rPr kumimoji="0" lang="sv-SE" sz="2400" b="0" i="0" u="none" strike="noStrike" kern="0" cap="none" spc="0" normalizeH="0" baseline="0" noProof="0" dirty="0">
                  <a:ln>
                    <a:noFill/>
                  </a:ln>
                  <a:solidFill>
                    <a:srgbClr val="402E00"/>
                  </a:solidFill>
                  <a:effectLst/>
                  <a:uLnTx/>
                  <a:uFillTx/>
                  <a:sym typeface="IBM Plex Sans"/>
                </a:rPr>
                <a:t> mål</a:t>
              </a:r>
              <a:endParaRPr kumimoji="0" sz="2400" b="0" i="0" u="none" strike="noStrike" kern="0" cap="none" spc="0" normalizeH="0" baseline="0" noProof="0" dirty="0">
                <a:ln>
                  <a:noFill/>
                </a:ln>
                <a:solidFill>
                  <a:srgbClr val="402E00"/>
                </a:solidFill>
                <a:effectLst/>
                <a:uLnTx/>
                <a:uFillTx/>
                <a:sym typeface="IBM Plex Sans"/>
              </a:endParaRPr>
            </a:p>
          </p:txBody>
        </p:sp>
      </p:grpSp>
      <p:grpSp>
        <p:nvGrpSpPr>
          <p:cNvPr id="2" name="Grupp 1">
            <a:extLst>
              <a:ext uri="{FF2B5EF4-FFF2-40B4-BE49-F238E27FC236}">
                <a16:creationId xmlns:a16="http://schemas.microsoft.com/office/drawing/2014/main" id="{A0311DAF-2F18-E2B2-F1C5-89736E31F143}"/>
              </a:ext>
            </a:extLst>
          </p:cNvPr>
          <p:cNvGrpSpPr/>
          <p:nvPr/>
        </p:nvGrpSpPr>
        <p:grpSpPr>
          <a:xfrm>
            <a:off x="11637113" y="3592796"/>
            <a:ext cx="6866330" cy="6866330"/>
            <a:chOff x="5974126" y="2080572"/>
            <a:chExt cx="6866330" cy="6866330"/>
          </a:xfrm>
        </p:grpSpPr>
        <p:sp>
          <p:nvSpPr>
            <p:cNvPr id="121" name="Cirkel"/>
            <p:cNvSpPr/>
            <p:nvPr/>
          </p:nvSpPr>
          <p:spPr>
            <a:xfrm>
              <a:off x="5974126" y="2080572"/>
              <a:ext cx="6866330" cy="6866330"/>
            </a:xfrm>
            <a:prstGeom prst="ellipse">
              <a:avLst/>
            </a:prstGeom>
            <a:solidFill>
              <a:srgbClr val="82E5D6"/>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8" name="Nam vulputate turpis ac arcu sodales, quis mattis sem accumsan."/>
            <p:cNvSpPr txBox="1"/>
            <p:nvPr/>
          </p:nvSpPr>
          <p:spPr>
            <a:xfrm>
              <a:off x="6718243" y="3983326"/>
              <a:ext cx="5227402" cy="3098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642937">
                <a:defRPr sz="3200" b="0">
                  <a:solidFill>
                    <a:srgbClr val="47263D"/>
                  </a:solidFill>
                  <a:latin typeface="IBM Plex Sans"/>
                  <a:ea typeface="IBM Plex Sans"/>
                  <a:cs typeface="IBM Plex Sans"/>
                  <a:sym typeface="IBM Plex Sans"/>
                </a:defRPr>
              </a:lvl1pPr>
            </a:lstStyle>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47263D"/>
                  </a:solidFill>
                  <a:effectLst/>
                  <a:uLnTx/>
                  <a:uFillTx/>
                  <a:sym typeface="IBM Plex Sans"/>
                </a:rPr>
                <a:t>Aktiviteter</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dirty="0">
                <a:ln>
                  <a:noFill/>
                </a:ln>
                <a:solidFill>
                  <a:srgbClr val="47263D"/>
                </a:solidFill>
                <a:effectLst/>
                <a:uLnTx/>
                <a:uFillTx/>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47263D"/>
                  </a:solidFill>
                  <a:effectLst/>
                  <a:uLnTx/>
                  <a:uFillTx/>
                  <a:sym typeface="IBM Plex Sans"/>
                </a:rPr>
                <a:t>Vad ska vi göra för att nå </a:t>
              </a:r>
              <a:r>
                <a:rPr lang="sv-SE" sz="2400" dirty="0" err="1"/>
                <a:t>resp</a:t>
              </a:r>
              <a:r>
                <a:rPr lang="sv-SE" sz="2400" dirty="0"/>
                <a:t> nyckelresultat?</a:t>
              </a:r>
              <a:br>
                <a:rPr lang="sv-SE" sz="2400" dirty="0"/>
              </a:br>
              <a:endParaRPr kumimoji="0" lang="sv-SE" sz="2400" b="0" i="0" u="none" strike="noStrike" kern="0" cap="none" spc="0" normalizeH="0" baseline="0" noProof="0" dirty="0">
                <a:ln>
                  <a:noFill/>
                </a:ln>
                <a:solidFill>
                  <a:srgbClr val="47263D"/>
                </a:solidFill>
                <a:effectLst/>
                <a:uLnTx/>
                <a:uFillTx/>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47263D"/>
                  </a:solidFill>
                  <a:effectLst/>
                  <a:uLnTx/>
                  <a:uFillTx/>
                  <a:sym typeface="IBM Plex Sans"/>
                </a:rPr>
                <a:t>Alltid individ, kan vara flera</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rgbClr val="47263D"/>
                </a:solidFill>
                <a:effectLst/>
                <a:uLnTx/>
                <a:uFillTx/>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47263D"/>
                  </a:solidFill>
                  <a:effectLst/>
                  <a:uLnTx/>
                  <a:uFillTx/>
                  <a:sym typeface="IBM Plex Sans"/>
                </a:rPr>
                <a:t>Fokus beteende</a:t>
              </a:r>
              <a:endParaRPr kumimoji="0" sz="2400" b="0" i="0" u="none" strike="noStrike" kern="0" cap="none" spc="0" normalizeH="0" baseline="0" noProof="0" dirty="0">
                <a:ln>
                  <a:noFill/>
                </a:ln>
                <a:solidFill>
                  <a:srgbClr val="47263D"/>
                </a:solidFill>
                <a:effectLst/>
                <a:uLnTx/>
                <a:uFillTx/>
                <a:sym typeface="IBM Plex Sans"/>
              </a:endParaRPr>
            </a:p>
          </p:txBody>
        </p:sp>
      </p:grpSp>
      <p:grpSp>
        <p:nvGrpSpPr>
          <p:cNvPr id="4" name="Grupp 3">
            <a:extLst>
              <a:ext uri="{FF2B5EF4-FFF2-40B4-BE49-F238E27FC236}">
                <a16:creationId xmlns:a16="http://schemas.microsoft.com/office/drawing/2014/main" id="{4E9BACF9-3927-718D-25E5-3AE5506F15C5}"/>
              </a:ext>
            </a:extLst>
          </p:cNvPr>
          <p:cNvGrpSpPr/>
          <p:nvPr/>
        </p:nvGrpSpPr>
        <p:grpSpPr>
          <a:xfrm>
            <a:off x="17444587" y="3564221"/>
            <a:ext cx="6939413" cy="6923480"/>
            <a:chOff x="18023661" y="1775772"/>
            <a:chExt cx="6939413" cy="6923480"/>
          </a:xfrm>
        </p:grpSpPr>
        <p:sp>
          <p:nvSpPr>
            <p:cNvPr id="120" name="Cirkel"/>
            <p:cNvSpPr/>
            <p:nvPr/>
          </p:nvSpPr>
          <p:spPr>
            <a:xfrm>
              <a:off x="18023661" y="1775772"/>
              <a:ext cx="6866330" cy="6866330"/>
            </a:xfrm>
            <a:prstGeom prst="ellipse">
              <a:avLst/>
            </a:prstGeom>
            <a:solidFill>
              <a:srgbClr val="59A8EA"/>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5" name="Cirkel"/>
            <p:cNvSpPr/>
            <p:nvPr/>
          </p:nvSpPr>
          <p:spPr>
            <a:xfrm>
              <a:off x="18096744" y="1832922"/>
              <a:ext cx="6866330" cy="6866330"/>
            </a:xfrm>
            <a:prstGeom prst="ellipse">
              <a:avLst/>
            </a:prstGeom>
            <a:solidFill>
              <a:srgbClr val="59A8EA">
                <a:alpha val="50000"/>
              </a:srgbClr>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9" name="Quisque condimentum lectus ut magna congue, pellentesque ornare nisl eleifend."/>
            <p:cNvSpPr txBox="1"/>
            <p:nvPr/>
          </p:nvSpPr>
          <p:spPr>
            <a:xfrm>
              <a:off x="18901261" y="3704755"/>
              <a:ext cx="5167002" cy="27295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642937">
                <a:defRPr sz="3200" b="0">
                  <a:solidFill>
                    <a:srgbClr val="FFFFFF"/>
                  </a:solidFill>
                  <a:latin typeface="IBM Plex Sans"/>
                  <a:ea typeface="IBM Plex Sans"/>
                  <a:cs typeface="IBM Plex Sans"/>
                  <a:sym typeface="IBM Plex Sans"/>
                </a:defRPr>
              </a:lvl1pPr>
            </a:lstStyle>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1" i="0" u="none" strike="noStrike" kern="0" cap="none" spc="0" normalizeH="0" baseline="0" noProof="0" dirty="0">
                  <a:ln>
                    <a:noFill/>
                  </a:ln>
                  <a:solidFill>
                    <a:srgbClr val="FFFFFF"/>
                  </a:solidFill>
                  <a:effectLst/>
                  <a:uLnTx/>
                  <a:uFillTx/>
                  <a:latin typeface="IBM Plex Sans"/>
                  <a:sym typeface="IBM Plex Sans"/>
                </a:rPr>
                <a:t>Reflektion</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dirty="0">
                <a:ln>
                  <a:noFill/>
                </a:ln>
                <a:solidFill>
                  <a:srgbClr val="FFFFFF"/>
                </a:solidFill>
                <a:effectLst/>
                <a:uLnTx/>
                <a:uFillTx/>
                <a:latin typeface="IBM Plex Sans"/>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Hur går det?</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rgbClr val="FFFFFF"/>
                </a:solidFill>
                <a:effectLst/>
                <a:uLnTx/>
                <a:uFillTx/>
                <a:latin typeface="IBM Plex Sans"/>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Vad har vi för utmaningar?</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dirty="0">
                <a:ln>
                  <a:noFill/>
                </a:ln>
                <a:solidFill>
                  <a:srgbClr val="FFFFFF"/>
                </a:solidFill>
                <a:effectLst/>
                <a:uLnTx/>
                <a:uFillTx/>
                <a:latin typeface="IBM Plex Sans"/>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dirty="0">
                  <a:ln>
                    <a:noFill/>
                  </a:ln>
                  <a:solidFill>
                    <a:srgbClr val="FFFFFF"/>
                  </a:solidFill>
                  <a:effectLst/>
                  <a:uLnTx/>
                  <a:uFillTx/>
                  <a:latin typeface="IBM Plex Sans"/>
                  <a:sym typeface="IBM Plex Sans"/>
                </a:rPr>
                <a:t>Vad går bra?</a:t>
              </a:r>
              <a:endParaRPr kumimoji="0" sz="2400" b="0" i="0" u="none" strike="noStrike" kern="0" cap="none" spc="0" normalizeH="0" baseline="0" noProof="0" dirty="0">
                <a:ln>
                  <a:noFill/>
                </a:ln>
                <a:solidFill>
                  <a:srgbClr val="FFFFFF"/>
                </a:solidFill>
                <a:effectLst/>
                <a:uLnTx/>
                <a:uFillTx/>
                <a:latin typeface="IBM Plex Sans"/>
                <a:sym typeface="IBM Plex Sans"/>
              </a:endParaRPr>
            </a:p>
          </p:txBody>
        </p:sp>
      </p:gr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9972D827-038C-F3F3-16A0-D0ED104B78E4}"/>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BAAF6FFD-222C-6605-4CDF-DB0010972A4C}"/>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0968D0FF-DFCC-627C-D6FC-0CCE47214871}"/>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ECC6CE21-20A5-422F-7CA1-D8EF35247A4C}"/>
              </a:ext>
            </a:extLst>
          </p:cNvPr>
          <p:cNvSpPr txBox="1"/>
          <p:nvPr/>
        </p:nvSpPr>
        <p:spPr>
          <a:xfrm>
            <a:off x="1305606" y="4546040"/>
            <a:ext cx="21162652" cy="41761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88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Vi tittar in i Rolf</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6600" b="1" i="0" u="none" strike="noStrike" kern="0" cap="none" spc="-10" normalizeH="0" baseline="0" noProof="0" dirty="0">
              <a:ln>
                <a:noFill/>
              </a:ln>
              <a:solidFill>
                <a:srgbClr val="FFFFFF"/>
              </a:solidFill>
              <a:effectLst/>
              <a:uLnTx/>
              <a:uFillTx/>
              <a:latin typeface="IBM Plex Sans" panose="020B0503050203000203" pitchFamily="34" charset="0"/>
              <a:ea typeface="Inter"/>
              <a:cs typeface="Helvetica Neue"/>
              <a:sym typeface="Helvetica Neue"/>
            </a:endParaRPr>
          </a:p>
        </p:txBody>
      </p:sp>
      <p:sp>
        <p:nvSpPr>
          <p:cNvPr id="5" name="textruta 4">
            <a:extLst>
              <a:ext uri="{FF2B5EF4-FFF2-40B4-BE49-F238E27FC236}">
                <a16:creationId xmlns:a16="http://schemas.microsoft.com/office/drawing/2014/main" id="{9FBF8F66-12AB-0C19-0622-C97461A74D29}"/>
              </a:ext>
            </a:extLst>
          </p:cNvPr>
          <p:cNvSpPr txBox="1"/>
          <p:nvPr/>
        </p:nvSpPr>
        <p:spPr>
          <a:xfrm>
            <a:off x="474855" y="13735574"/>
            <a:ext cx="75982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000000"/>
                </a:solidFill>
                <a:effectLst/>
                <a:uLnTx/>
                <a:uFillTx/>
                <a:latin typeface="Helvetica Neue"/>
                <a:ea typeface="Helvetica Neue"/>
                <a:cs typeface="Helvetica Neue"/>
                <a:sym typeface="Helvetica Neue"/>
              </a:rPr>
              <a:t>Pia</a:t>
            </a:r>
          </a:p>
        </p:txBody>
      </p:sp>
    </p:spTree>
    <p:extLst>
      <p:ext uri="{BB962C8B-B14F-4D97-AF65-F5344CB8AC3E}">
        <p14:creationId xmlns:p14="http://schemas.microsoft.com/office/powerpoint/2010/main" val="1738403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2B2456"/>
        </a:solidFill>
        <a:effectLst/>
      </p:bgPr>
    </p:bg>
    <p:spTree>
      <p:nvGrpSpPr>
        <p:cNvPr id="1" name="">
          <a:extLst>
            <a:ext uri="{FF2B5EF4-FFF2-40B4-BE49-F238E27FC236}">
              <a16:creationId xmlns:a16="http://schemas.microsoft.com/office/drawing/2014/main" id="{9972D827-038C-F3F3-16A0-D0ED104B78E4}"/>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BAAF6FFD-222C-6605-4CDF-DB0010972A4C}"/>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0968D0FF-DFCC-627C-D6FC-0CCE47214871}"/>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ECC6CE21-20A5-422F-7CA1-D8EF35247A4C}"/>
              </a:ext>
            </a:extLst>
          </p:cNvPr>
          <p:cNvSpPr txBox="1"/>
          <p:nvPr/>
        </p:nvSpPr>
        <p:spPr>
          <a:xfrm>
            <a:off x="1180915" y="1484786"/>
            <a:ext cx="21162652" cy="3191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Helvetica Neue"/>
                <a:sym typeface="Helvetica Neue"/>
              </a:rPr>
              <a:t>Er struktur, ert system/sätt del 2</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FFFFFF"/>
              </a:solidFill>
              <a:effectLst/>
              <a:uLnTx/>
              <a:uFillTx/>
              <a:latin typeface="IBM Plex Sans" panose="020B0503050203000203" pitchFamily="34" charset="0"/>
              <a:ea typeface="Inter"/>
              <a:sym typeface="Helvetica Neue"/>
            </a:endParaRPr>
          </a:p>
          <a:p>
            <a:pPr lvl="0" algn="l">
              <a:defRPr/>
            </a:pPr>
            <a:r>
              <a:rPr lang="sv-SE" sz="4000" spc="-10" dirty="0">
                <a:solidFill>
                  <a:schemeClr val="bg1"/>
                </a:solidFill>
                <a:latin typeface="IBM Plex Sans" panose="020B0503050203000203" pitchFamily="34" charset="0"/>
                <a:ea typeface="Inter"/>
              </a:rPr>
              <a:t>Nyckelresultat och aktiviteter i kombination med reflektion. Hur och varför.</a:t>
            </a:r>
          </a:p>
        </p:txBody>
      </p:sp>
      <p:sp>
        <p:nvSpPr>
          <p:cNvPr id="5" name="textruta 4">
            <a:extLst>
              <a:ext uri="{FF2B5EF4-FFF2-40B4-BE49-F238E27FC236}">
                <a16:creationId xmlns:a16="http://schemas.microsoft.com/office/drawing/2014/main" id="{9FBF8F66-12AB-0C19-0622-C97461A74D29}"/>
              </a:ext>
            </a:extLst>
          </p:cNvPr>
          <p:cNvSpPr txBox="1"/>
          <p:nvPr/>
        </p:nvSpPr>
        <p:spPr>
          <a:xfrm>
            <a:off x="474855" y="13735574"/>
            <a:ext cx="75982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sv-SE" sz="3200" b="1" i="0" u="none" strike="noStrike" cap="none" spc="0" normalizeH="0" baseline="0" dirty="0">
                <a:ln>
                  <a:noFill/>
                </a:ln>
                <a:solidFill>
                  <a:srgbClr val="000000"/>
                </a:solidFill>
                <a:effectLst/>
                <a:uFillTx/>
                <a:latin typeface="Helvetica Neue"/>
                <a:ea typeface="Helvetica Neue"/>
                <a:cs typeface="Helvetica Neue"/>
                <a:sym typeface="Helvetica Neue"/>
              </a:rPr>
              <a:t>Pia</a:t>
            </a:r>
          </a:p>
        </p:txBody>
      </p:sp>
    </p:spTree>
    <p:extLst>
      <p:ext uri="{BB962C8B-B14F-4D97-AF65-F5344CB8AC3E}">
        <p14:creationId xmlns:p14="http://schemas.microsoft.com/office/powerpoint/2010/main" val="837664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8A5665AD-8D20-07EE-FD1E-EB471EF512CF}"/>
              </a:ext>
            </a:extLst>
          </p:cNvPr>
          <p:cNvSpPr txBox="1"/>
          <p:nvPr/>
        </p:nvSpPr>
        <p:spPr>
          <a:xfrm>
            <a:off x="19778468" y="8523791"/>
            <a:ext cx="3525324"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Business as </a:t>
            </a:r>
            <a:r>
              <a:rPr kumimoji="0" lang="sv-SE" sz="3600" b="0" i="0" u="none" strike="noStrike" kern="1200" cap="none" spc="0" normalizeH="0" baseline="0" noProof="0" err="1">
                <a:ln>
                  <a:noFill/>
                </a:ln>
                <a:solidFill>
                  <a:srgbClr val="FFFFFF"/>
                </a:solidFill>
                <a:effectLst/>
                <a:uLnTx/>
                <a:uFillTx/>
                <a:latin typeface="Aptos Display" panose="02110004020202020204"/>
                <a:ea typeface="Helvetica Neue"/>
                <a:cs typeface="Biome" panose="020B0503030204020804" pitchFamily="34" charset="0"/>
                <a:sym typeface="Helvetica Neue"/>
              </a:rPr>
              <a:t>usual</a:t>
            </a:r>
            <a:endPar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endParaRPr>
          </a:p>
        </p:txBody>
      </p:sp>
      <p:sp>
        <p:nvSpPr>
          <p:cNvPr id="7" name="Frihandsfigur 6">
            <a:extLst>
              <a:ext uri="{FF2B5EF4-FFF2-40B4-BE49-F238E27FC236}">
                <a16:creationId xmlns:a16="http://schemas.microsoft.com/office/drawing/2014/main" id="{11105F03-05AC-60DE-DE70-42D479A1FDDF}"/>
              </a:ext>
            </a:extLst>
          </p:cNvPr>
          <p:cNvSpPr/>
          <p:nvPr/>
        </p:nvSpPr>
        <p:spPr>
          <a:xfrm>
            <a:off x="2439114" y="1955912"/>
            <a:ext cx="17691612" cy="7050680"/>
          </a:xfrm>
          <a:custGeom>
            <a:avLst/>
            <a:gdLst>
              <a:gd name="connsiteX0" fmla="*/ 0 w 7315200"/>
              <a:gd name="connsiteY0" fmla="*/ 2184400 h 2263204"/>
              <a:gd name="connsiteX1" fmla="*/ 254000 w 7315200"/>
              <a:gd name="connsiteY1" fmla="*/ 2222500 h 2263204"/>
              <a:gd name="connsiteX2" fmla="*/ 317500 w 7315200"/>
              <a:gd name="connsiteY2" fmla="*/ 2235200 h 2263204"/>
              <a:gd name="connsiteX3" fmla="*/ 838200 w 7315200"/>
              <a:gd name="connsiteY3" fmla="*/ 2247900 h 2263204"/>
              <a:gd name="connsiteX4" fmla="*/ 1485900 w 7315200"/>
              <a:gd name="connsiteY4" fmla="*/ 2247900 h 2263204"/>
              <a:gd name="connsiteX5" fmla="*/ 1689100 w 7315200"/>
              <a:gd name="connsiteY5" fmla="*/ 2197100 h 2263204"/>
              <a:gd name="connsiteX6" fmla="*/ 1778000 w 7315200"/>
              <a:gd name="connsiteY6" fmla="*/ 2171700 h 2263204"/>
              <a:gd name="connsiteX7" fmla="*/ 1816100 w 7315200"/>
              <a:gd name="connsiteY7" fmla="*/ 2159000 h 2263204"/>
              <a:gd name="connsiteX8" fmla="*/ 1905000 w 7315200"/>
              <a:gd name="connsiteY8" fmla="*/ 2133600 h 2263204"/>
              <a:gd name="connsiteX9" fmla="*/ 1968500 w 7315200"/>
              <a:gd name="connsiteY9" fmla="*/ 2108200 h 2263204"/>
              <a:gd name="connsiteX10" fmla="*/ 2019300 w 7315200"/>
              <a:gd name="connsiteY10" fmla="*/ 2095500 h 2263204"/>
              <a:gd name="connsiteX11" fmla="*/ 2082800 w 7315200"/>
              <a:gd name="connsiteY11" fmla="*/ 2070100 h 2263204"/>
              <a:gd name="connsiteX12" fmla="*/ 2159000 w 7315200"/>
              <a:gd name="connsiteY12" fmla="*/ 2044700 h 2263204"/>
              <a:gd name="connsiteX13" fmla="*/ 2222500 w 7315200"/>
              <a:gd name="connsiteY13" fmla="*/ 2006600 h 2263204"/>
              <a:gd name="connsiteX14" fmla="*/ 2349500 w 7315200"/>
              <a:gd name="connsiteY14" fmla="*/ 1955800 h 2263204"/>
              <a:gd name="connsiteX15" fmla="*/ 2438400 w 7315200"/>
              <a:gd name="connsiteY15" fmla="*/ 1917700 h 2263204"/>
              <a:gd name="connsiteX16" fmla="*/ 2501900 w 7315200"/>
              <a:gd name="connsiteY16" fmla="*/ 1892300 h 2263204"/>
              <a:gd name="connsiteX17" fmla="*/ 2692400 w 7315200"/>
              <a:gd name="connsiteY17" fmla="*/ 1816100 h 2263204"/>
              <a:gd name="connsiteX18" fmla="*/ 2819400 w 7315200"/>
              <a:gd name="connsiteY18" fmla="*/ 1765300 h 2263204"/>
              <a:gd name="connsiteX19" fmla="*/ 2882900 w 7315200"/>
              <a:gd name="connsiteY19" fmla="*/ 1739900 h 2263204"/>
              <a:gd name="connsiteX20" fmla="*/ 2933700 w 7315200"/>
              <a:gd name="connsiteY20" fmla="*/ 1727200 h 2263204"/>
              <a:gd name="connsiteX21" fmla="*/ 2984500 w 7315200"/>
              <a:gd name="connsiteY21" fmla="*/ 1701800 h 2263204"/>
              <a:gd name="connsiteX22" fmla="*/ 3035300 w 7315200"/>
              <a:gd name="connsiteY22" fmla="*/ 1689100 h 2263204"/>
              <a:gd name="connsiteX23" fmla="*/ 3073400 w 7315200"/>
              <a:gd name="connsiteY23" fmla="*/ 1676400 h 2263204"/>
              <a:gd name="connsiteX24" fmla="*/ 3162300 w 7315200"/>
              <a:gd name="connsiteY24" fmla="*/ 1651000 h 2263204"/>
              <a:gd name="connsiteX25" fmla="*/ 3213100 w 7315200"/>
              <a:gd name="connsiteY25" fmla="*/ 1625600 h 2263204"/>
              <a:gd name="connsiteX26" fmla="*/ 3365500 w 7315200"/>
              <a:gd name="connsiteY26" fmla="*/ 1574800 h 2263204"/>
              <a:gd name="connsiteX27" fmla="*/ 3581400 w 7315200"/>
              <a:gd name="connsiteY27" fmla="*/ 1447800 h 2263204"/>
              <a:gd name="connsiteX28" fmla="*/ 3759200 w 7315200"/>
              <a:gd name="connsiteY28" fmla="*/ 1358900 h 2263204"/>
              <a:gd name="connsiteX29" fmla="*/ 3924300 w 7315200"/>
              <a:gd name="connsiteY29" fmla="*/ 1308100 h 2263204"/>
              <a:gd name="connsiteX30" fmla="*/ 4000500 w 7315200"/>
              <a:gd name="connsiteY30" fmla="*/ 1282700 h 2263204"/>
              <a:gd name="connsiteX31" fmla="*/ 4267200 w 7315200"/>
              <a:gd name="connsiteY31" fmla="*/ 1219200 h 2263204"/>
              <a:gd name="connsiteX32" fmla="*/ 4356100 w 7315200"/>
              <a:gd name="connsiteY32" fmla="*/ 1193800 h 2263204"/>
              <a:gd name="connsiteX33" fmla="*/ 4445000 w 7315200"/>
              <a:gd name="connsiteY33" fmla="*/ 1168400 h 2263204"/>
              <a:gd name="connsiteX34" fmla="*/ 4521200 w 7315200"/>
              <a:gd name="connsiteY34" fmla="*/ 1143000 h 2263204"/>
              <a:gd name="connsiteX35" fmla="*/ 4699000 w 7315200"/>
              <a:gd name="connsiteY35" fmla="*/ 1066800 h 2263204"/>
              <a:gd name="connsiteX36" fmla="*/ 4787900 w 7315200"/>
              <a:gd name="connsiteY36" fmla="*/ 1028700 h 2263204"/>
              <a:gd name="connsiteX37" fmla="*/ 4876800 w 7315200"/>
              <a:gd name="connsiteY37" fmla="*/ 1003300 h 2263204"/>
              <a:gd name="connsiteX38" fmla="*/ 5054600 w 7315200"/>
              <a:gd name="connsiteY38" fmla="*/ 927100 h 2263204"/>
              <a:gd name="connsiteX39" fmla="*/ 5143500 w 7315200"/>
              <a:gd name="connsiteY39" fmla="*/ 889000 h 2263204"/>
              <a:gd name="connsiteX40" fmla="*/ 5232400 w 7315200"/>
              <a:gd name="connsiteY40" fmla="*/ 850900 h 2263204"/>
              <a:gd name="connsiteX41" fmla="*/ 5321300 w 7315200"/>
              <a:gd name="connsiteY41" fmla="*/ 812800 h 2263204"/>
              <a:gd name="connsiteX42" fmla="*/ 5397500 w 7315200"/>
              <a:gd name="connsiteY42" fmla="*/ 787400 h 2263204"/>
              <a:gd name="connsiteX43" fmla="*/ 5486400 w 7315200"/>
              <a:gd name="connsiteY43" fmla="*/ 749300 h 2263204"/>
              <a:gd name="connsiteX44" fmla="*/ 5575300 w 7315200"/>
              <a:gd name="connsiteY44" fmla="*/ 736600 h 2263204"/>
              <a:gd name="connsiteX45" fmla="*/ 5727700 w 7315200"/>
              <a:gd name="connsiteY45" fmla="*/ 685800 h 2263204"/>
              <a:gd name="connsiteX46" fmla="*/ 5892800 w 7315200"/>
              <a:gd name="connsiteY46" fmla="*/ 609600 h 2263204"/>
              <a:gd name="connsiteX47" fmla="*/ 5981700 w 7315200"/>
              <a:gd name="connsiteY47" fmla="*/ 571500 h 2263204"/>
              <a:gd name="connsiteX48" fmla="*/ 6134100 w 7315200"/>
              <a:gd name="connsiteY48" fmla="*/ 495300 h 2263204"/>
              <a:gd name="connsiteX49" fmla="*/ 6286500 w 7315200"/>
              <a:gd name="connsiteY49" fmla="*/ 431800 h 2263204"/>
              <a:gd name="connsiteX50" fmla="*/ 6413500 w 7315200"/>
              <a:gd name="connsiteY50" fmla="*/ 381000 h 2263204"/>
              <a:gd name="connsiteX51" fmla="*/ 6477000 w 7315200"/>
              <a:gd name="connsiteY51" fmla="*/ 355600 h 2263204"/>
              <a:gd name="connsiteX52" fmla="*/ 6540500 w 7315200"/>
              <a:gd name="connsiteY52" fmla="*/ 330200 h 2263204"/>
              <a:gd name="connsiteX53" fmla="*/ 6604000 w 7315200"/>
              <a:gd name="connsiteY53" fmla="*/ 304800 h 2263204"/>
              <a:gd name="connsiteX54" fmla="*/ 6705600 w 7315200"/>
              <a:gd name="connsiteY54" fmla="*/ 266700 h 2263204"/>
              <a:gd name="connsiteX55" fmla="*/ 6769100 w 7315200"/>
              <a:gd name="connsiteY55" fmla="*/ 241300 h 2263204"/>
              <a:gd name="connsiteX56" fmla="*/ 6819900 w 7315200"/>
              <a:gd name="connsiteY56" fmla="*/ 203200 h 2263204"/>
              <a:gd name="connsiteX57" fmla="*/ 6858000 w 7315200"/>
              <a:gd name="connsiteY57" fmla="*/ 190500 h 2263204"/>
              <a:gd name="connsiteX58" fmla="*/ 6959600 w 7315200"/>
              <a:gd name="connsiteY58" fmla="*/ 139700 h 2263204"/>
              <a:gd name="connsiteX59" fmla="*/ 6997700 w 7315200"/>
              <a:gd name="connsiteY59" fmla="*/ 114300 h 2263204"/>
              <a:gd name="connsiteX60" fmla="*/ 7073900 w 7315200"/>
              <a:gd name="connsiteY60" fmla="*/ 88900 h 2263204"/>
              <a:gd name="connsiteX61" fmla="*/ 7112000 w 7315200"/>
              <a:gd name="connsiteY61" fmla="*/ 76200 h 2263204"/>
              <a:gd name="connsiteX62" fmla="*/ 7226300 w 7315200"/>
              <a:gd name="connsiteY62" fmla="*/ 38100 h 2263204"/>
              <a:gd name="connsiteX63" fmla="*/ 7277100 w 7315200"/>
              <a:gd name="connsiteY63" fmla="*/ 12700 h 2263204"/>
              <a:gd name="connsiteX64" fmla="*/ 7315200 w 7315200"/>
              <a:gd name="connsiteY64" fmla="*/ 0 h 2263204"/>
              <a:gd name="connsiteX0" fmla="*/ 0 w 7061200"/>
              <a:gd name="connsiteY0" fmla="*/ 2222500 h 2263204"/>
              <a:gd name="connsiteX1" fmla="*/ 63500 w 7061200"/>
              <a:gd name="connsiteY1" fmla="*/ 2235200 h 2263204"/>
              <a:gd name="connsiteX2" fmla="*/ 584200 w 7061200"/>
              <a:gd name="connsiteY2" fmla="*/ 2247900 h 2263204"/>
              <a:gd name="connsiteX3" fmla="*/ 1231900 w 7061200"/>
              <a:gd name="connsiteY3" fmla="*/ 2247900 h 2263204"/>
              <a:gd name="connsiteX4" fmla="*/ 1435100 w 7061200"/>
              <a:gd name="connsiteY4" fmla="*/ 2197100 h 2263204"/>
              <a:gd name="connsiteX5" fmla="*/ 1524000 w 7061200"/>
              <a:gd name="connsiteY5" fmla="*/ 2171700 h 2263204"/>
              <a:gd name="connsiteX6" fmla="*/ 1562100 w 7061200"/>
              <a:gd name="connsiteY6" fmla="*/ 2159000 h 2263204"/>
              <a:gd name="connsiteX7" fmla="*/ 1651000 w 7061200"/>
              <a:gd name="connsiteY7" fmla="*/ 2133600 h 2263204"/>
              <a:gd name="connsiteX8" fmla="*/ 1714500 w 7061200"/>
              <a:gd name="connsiteY8" fmla="*/ 2108200 h 2263204"/>
              <a:gd name="connsiteX9" fmla="*/ 1765300 w 7061200"/>
              <a:gd name="connsiteY9" fmla="*/ 2095500 h 2263204"/>
              <a:gd name="connsiteX10" fmla="*/ 1828800 w 7061200"/>
              <a:gd name="connsiteY10" fmla="*/ 2070100 h 2263204"/>
              <a:gd name="connsiteX11" fmla="*/ 1905000 w 7061200"/>
              <a:gd name="connsiteY11" fmla="*/ 2044700 h 2263204"/>
              <a:gd name="connsiteX12" fmla="*/ 1968500 w 7061200"/>
              <a:gd name="connsiteY12" fmla="*/ 2006600 h 2263204"/>
              <a:gd name="connsiteX13" fmla="*/ 2095500 w 7061200"/>
              <a:gd name="connsiteY13" fmla="*/ 1955800 h 2263204"/>
              <a:gd name="connsiteX14" fmla="*/ 2184400 w 7061200"/>
              <a:gd name="connsiteY14" fmla="*/ 1917700 h 2263204"/>
              <a:gd name="connsiteX15" fmla="*/ 2247900 w 7061200"/>
              <a:gd name="connsiteY15" fmla="*/ 1892300 h 2263204"/>
              <a:gd name="connsiteX16" fmla="*/ 2438400 w 7061200"/>
              <a:gd name="connsiteY16" fmla="*/ 1816100 h 2263204"/>
              <a:gd name="connsiteX17" fmla="*/ 2565400 w 7061200"/>
              <a:gd name="connsiteY17" fmla="*/ 1765300 h 2263204"/>
              <a:gd name="connsiteX18" fmla="*/ 2628900 w 7061200"/>
              <a:gd name="connsiteY18" fmla="*/ 1739900 h 2263204"/>
              <a:gd name="connsiteX19" fmla="*/ 2679700 w 7061200"/>
              <a:gd name="connsiteY19" fmla="*/ 1727200 h 2263204"/>
              <a:gd name="connsiteX20" fmla="*/ 2730500 w 7061200"/>
              <a:gd name="connsiteY20" fmla="*/ 1701800 h 2263204"/>
              <a:gd name="connsiteX21" fmla="*/ 2781300 w 7061200"/>
              <a:gd name="connsiteY21" fmla="*/ 1689100 h 2263204"/>
              <a:gd name="connsiteX22" fmla="*/ 2819400 w 7061200"/>
              <a:gd name="connsiteY22" fmla="*/ 1676400 h 2263204"/>
              <a:gd name="connsiteX23" fmla="*/ 2908300 w 7061200"/>
              <a:gd name="connsiteY23" fmla="*/ 1651000 h 2263204"/>
              <a:gd name="connsiteX24" fmla="*/ 2959100 w 7061200"/>
              <a:gd name="connsiteY24" fmla="*/ 1625600 h 2263204"/>
              <a:gd name="connsiteX25" fmla="*/ 3111500 w 7061200"/>
              <a:gd name="connsiteY25" fmla="*/ 1574800 h 2263204"/>
              <a:gd name="connsiteX26" fmla="*/ 3327400 w 7061200"/>
              <a:gd name="connsiteY26" fmla="*/ 1447800 h 2263204"/>
              <a:gd name="connsiteX27" fmla="*/ 3505200 w 7061200"/>
              <a:gd name="connsiteY27" fmla="*/ 1358900 h 2263204"/>
              <a:gd name="connsiteX28" fmla="*/ 3670300 w 7061200"/>
              <a:gd name="connsiteY28" fmla="*/ 1308100 h 2263204"/>
              <a:gd name="connsiteX29" fmla="*/ 3746500 w 7061200"/>
              <a:gd name="connsiteY29" fmla="*/ 1282700 h 2263204"/>
              <a:gd name="connsiteX30" fmla="*/ 4013200 w 7061200"/>
              <a:gd name="connsiteY30" fmla="*/ 1219200 h 2263204"/>
              <a:gd name="connsiteX31" fmla="*/ 4102100 w 7061200"/>
              <a:gd name="connsiteY31" fmla="*/ 1193800 h 2263204"/>
              <a:gd name="connsiteX32" fmla="*/ 4191000 w 7061200"/>
              <a:gd name="connsiteY32" fmla="*/ 1168400 h 2263204"/>
              <a:gd name="connsiteX33" fmla="*/ 4267200 w 7061200"/>
              <a:gd name="connsiteY33" fmla="*/ 1143000 h 2263204"/>
              <a:gd name="connsiteX34" fmla="*/ 4445000 w 7061200"/>
              <a:gd name="connsiteY34" fmla="*/ 1066800 h 2263204"/>
              <a:gd name="connsiteX35" fmla="*/ 4533900 w 7061200"/>
              <a:gd name="connsiteY35" fmla="*/ 1028700 h 2263204"/>
              <a:gd name="connsiteX36" fmla="*/ 4622800 w 7061200"/>
              <a:gd name="connsiteY36" fmla="*/ 1003300 h 2263204"/>
              <a:gd name="connsiteX37" fmla="*/ 4800600 w 7061200"/>
              <a:gd name="connsiteY37" fmla="*/ 927100 h 2263204"/>
              <a:gd name="connsiteX38" fmla="*/ 4889500 w 7061200"/>
              <a:gd name="connsiteY38" fmla="*/ 889000 h 2263204"/>
              <a:gd name="connsiteX39" fmla="*/ 4978400 w 7061200"/>
              <a:gd name="connsiteY39" fmla="*/ 850900 h 2263204"/>
              <a:gd name="connsiteX40" fmla="*/ 5067300 w 7061200"/>
              <a:gd name="connsiteY40" fmla="*/ 812800 h 2263204"/>
              <a:gd name="connsiteX41" fmla="*/ 5143500 w 7061200"/>
              <a:gd name="connsiteY41" fmla="*/ 787400 h 2263204"/>
              <a:gd name="connsiteX42" fmla="*/ 5232400 w 7061200"/>
              <a:gd name="connsiteY42" fmla="*/ 749300 h 2263204"/>
              <a:gd name="connsiteX43" fmla="*/ 5321300 w 7061200"/>
              <a:gd name="connsiteY43" fmla="*/ 736600 h 2263204"/>
              <a:gd name="connsiteX44" fmla="*/ 5473700 w 7061200"/>
              <a:gd name="connsiteY44" fmla="*/ 685800 h 2263204"/>
              <a:gd name="connsiteX45" fmla="*/ 5638800 w 7061200"/>
              <a:gd name="connsiteY45" fmla="*/ 609600 h 2263204"/>
              <a:gd name="connsiteX46" fmla="*/ 5727700 w 7061200"/>
              <a:gd name="connsiteY46" fmla="*/ 571500 h 2263204"/>
              <a:gd name="connsiteX47" fmla="*/ 5880100 w 7061200"/>
              <a:gd name="connsiteY47" fmla="*/ 495300 h 2263204"/>
              <a:gd name="connsiteX48" fmla="*/ 6032500 w 7061200"/>
              <a:gd name="connsiteY48" fmla="*/ 431800 h 2263204"/>
              <a:gd name="connsiteX49" fmla="*/ 6159500 w 7061200"/>
              <a:gd name="connsiteY49" fmla="*/ 381000 h 2263204"/>
              <a:gd name="connsiteX50" fmla="*/ 6223000 w 7061200"/>
              <a:gd name="connsiteY50" fmla="*/ 355600 h 2263204"/>
              <a:gd name="connsiteX51" fmla="*/ 6286500 w 7061200"/>
              <a:gd name="connsiteY51" fmla="*/ 330200 h 2263204"/>
              <a:gd name="connsiteX52" fmla="*/ 6350000 w 7061200"/>
              <a:gd name="connsiteY52" fmla="*/ 304800 h 2263204"/>
              <a:gd name="connsiteX53" fmla="*/ 6451600 w 7061200"/>
              <a:gd name="connsiteY53" fmla="*/ 266700 h 2263204"/>
              <a:gd name="connsiteX54" fmla="*/ 6515100 w 7061200"/>
              <a:gd name="connsiteY54" fmla="*/ 241300 h 2263204"/>
              <a:gd name="connsiteX55" fmla="*/ 6565900 w 7061200"/>
              <a:gd name="connsiteY55" fmla="*/ 203200 h 2263204"/>
              <a:gd name="connsiteX56" fmla="*/ 6604000 w 7061200"/>
              <a:gd name="connsiteY56" fmla="*/ 190500 h 2263204"/>
              <a:gd name="connsiteX57" fmla="*/ 6705600 w 7061200"/>
              <a:gd name="connsiteY57" fmla="*/ 139700 h 2263204"/>
              <a:gd name="connsiteX58" fmla="*/ 6743700 w 7061200"/>
              <a:gd name="connsiteY58" fmla="*/ 114300 h 2263204"/>
              <a:gd name="connsiteX59" fmla="*/ 6819900 w 7061200"/>
              <a:gd name="connsiteY59" fmla="*/ 88900 h 2263204"/>
              <a:gd name="connsiteX60" fmla="*/ 6858000 w 7061200"/>
              <a:gd name="connsiteY60" fmla="*/ 76200 h 2263204"/>
              <a:gd name="connsiteX61" fmla="*/ 6972300 w 7061200"/>
              <a:gd name="connsiteY61" fmla="*/ 38100 h 2263204"/>
              <a:gd name="connsiteX62" fmla="*/ 7023100 w 7061200"/>
              <a:gd name="connsiteY62" fmla="*/ 12700 h 2263204"/>
              <a:gd name="connsiteX63" fmla="*/ 7061200 w 7061200"/>
              <a:gd name="connsiteY63" fmla="*/ 0 h 2263204"/>
              <a:gd name="connsiteX0" fmla="*/ 0 w 6997700"/>
              <a:gd name="connsiteY0" fmla="*/ 2235200 h 2263204"/>
              <a:gd name="connsiteX1" fmla="*/ 520700 w 6997700"/>
              <a:gd name="connsiteY1" fmla="*/ 2247900 h 2263204"/>
              <a:gd name="connsiteX2" fmla="*/ 1168400 w 6997700"/>
              <a:gd name="connsiteY2" fmla="*/ 2247900 h 2263204"/>
              <a:gd name="connsiteX3" fmla="*/ 1371600 w 6997700"/>
              <a:gd name="connsiteY3" fmla="*/ 2197100 h 2263204"/>
              <a:gd name="connsiteX4" fmla="*/ 1460500 w 6997700"/>
              <a:gd name="connsiteY4" fmla="*/ 2171700 h 2263204"/>
              <a:gd name="connsiteX5" fmla="*/ 1498600 w 6997700"/>
              <a:gd name="connsiteY5" fmla="*/ 2159000 h 2263204"/>
              <a:gd name="connsiteX6" fmla="*/ 1587500 w 6997700"/>
              <a:gd name="connsiteY6" fmla="*/ 2133600 h 2263204"/>
              <a:gd name="connsiteX7" fmla="*/ 1651000 w 6997700"/>
              <a:gd name="connsiteY7" fmla="*/ 2108200 h 2263204"/>
              <a:gd name="connsiteX8" fmla="*/ 1701800 w 6997700"/>
              <a:gd name="connsiteY8" fmla="*/ 2095500 h 2263204"/>
              <a:gd name="connsiteX9" fmla="*/ 1765300 w 6997700"/>
              <a:gd name="connsiteY9" fmla="*/ 2070100 h 2263204"/>
              <a:gd name="connsiteX10" fmla="*/ 1841500 w 6997700"/>
              <a:gd name="connsiteY10" fmla="*/ 2044700 h 2263204"/>
              <a:gd name="connsiteX11" fmla="*/ 1905000 w 6997700"/>
              <a:gd name="connsiteY11" fmla="*/ 2006600 h 2263204"/>
              <a:gd name="connsiteX12" fmla="*/ 2032000 w 6997700"/>
              <a:gd name="connsiteY12" fmla="*/ 1955800 h 2263204"/>
              <a:gd name="connsiteX13" fmla="*/ 2120900 w 6997700"/>
              <a:gd name="connsiteY13" fmla="*/ 1917700 h 2263204"/>
              <a:gd name="connsiteX14" fmla="*/ 2184400 w 6997700"/>
              <a:gd name="connsiteY14" fmla="*/ 1892300 h 2263204"/>
              <a:gd name="connsiteX15" fmla="*/ 2374900 w 6997700"/>
              <a:gd name="connsiteY15" fmla="*/ 1816100 h 2263204"/>
              <a:gd name="connsiteX16" fmla="*/ 2501900 w 6997700"/>
              <a:gd name="connsiteY16" fmla="*/ 1765300 h 2263204"/>
              <a:gd name="connsiteX17" fmla="*/ 2565400 w 6997700"/>
              <a:gd name="connsiteY17" fmla="*/ 1739900 h 2263204"/>
              <a:gd name="connsiteX18" fmla="*/ 2616200 w 6997700"/>
              <a:gd name="connsiteY18" fmla="*/ 1727200 h 2263204"/>
              <a:gd name="connsiteX19" fmla="*/ 2667000 w 6997700"/>
              <a:gd name="connsiteY19" fmla="*/ 1701800 h 2263204"/>
              <a:gd name="connsiteX20" fmla="*/ 2717800 w 6997700"/>
              <a:gd name="connsiteY20" fmla="*/ 1689100 h 2263204"/>
              <a:gd name="connsiteX21" fmla="*/ 2755900 w 6997700"/>
              <a:gd name="connsiteY21" fmla="*/ 1676400 h 2263204"/>
              <a:gd name="connsiteX22" fmla="*/ 2844800 w 6997700"/>
              <a:gd name="connsiteY22" fmla="*/ 1651000 h 2263204"/>
              <a:gd name="connsiteX23" fmla="*/ 2895600 w 6997700"/>
              <a:gd name="connsiteY23" fmla="*/ 1625600 h 2263204"/>
              <a:gd name="connsiteX24" fmla="*/ 3048000 w 6997700"/>
              <a:gd name="connsiteY24" fmla="*/ 1574800 h 2263204"/>
              <a:gd name="connsiteX25" fmla="*/ 3263900 w 6997700"/>
              <a:gd name="connsiteY25" fmla="*/ 1447800 h 2263204"/>
              <a:gd name="connsiteX26" fmla="*/ 3441700 w 6997700"/>
              <a:gd name="connsiteY26" fmla="*/ 1358900 h 2263204"/>
              <a:gd name="connsiteX27" fmla="*/ 3606800 w 6997700"/>
              <a:gd name="connsiteY27" fmla="*/ 1308100 h 2263204"/>
              <a:gd name="connsiteX28" fmla="*/ 3683000 w 6997700"/>
              <a:gd name="connsiteY28" fmla="*/ 1282700 h 2263204"/>
              <a:gd name="connsiteX29" fmla="*/ 3949700 w 6997700"/>
              <a:gd name="connsiteY29" fmla="*/ 1219200 h 2263204"/>
              <a:gd name="connsiteX30" fmla="*/ 4038600 w 6997700"/>
              <a:gd name="connsiteY30" fmla="*/ 1193800 h 2263204"/>
              <a:gd name="connsiteX31" fmla="*/ 4127500 w 6997700"/>
              <a:gd name="connsiteY31" fmla="*/ 1168400 h 2263204"/>
              <a:gd name="connsiteX32" fmla="*/ 4203700 w 6997700"/>
              <a:gd name="connsiteY32" fmla="*/ 1143000 h 2263204"/>
              <a:gd name="connsiteX33" fmla="*/ 4381500 w 6997700"/>
              <a:gd name="connsiteY33" fmla="*/ 1066800 h 2263204"/>
              <a:gd name="connsiteX34" fmla="*/ 4470400 w 6997700"/>
              <a:gd name="connsiteY34" fmla="*/ 1028700 h 2263204"/>
              <a:gd name="connsiteX35" fmla="*/ 4559300 w 6997700"/>
              <a:gd name="connsiteY35" fmla="*/ 1003300 h 2263204"/>
              <a:gd name="connsiteX36" fmla="*/ 4737100 w 6997700"/>
              <a:gd name="connsiteY36" fmla="*/ 927100 h 2263204"/>
              <a:gd name="connsiteX37" fmla="*/ 4826000 w 6997700"/>
              <a:gd name="connsiteY37" fmla="*/ 889000 h 2263204"/>
              <a:gd name="connsiteX38" fmla="*/ 4914900 w 6997700"/>
              <a:gd name="connsiteY38" fmla="*/ 850900 h 2263204"/>
              <a:gd name="connsiteX39" fmla="*/ 5003800 w 6997700"/>
              <a:gd name="connsiteY39" fmla="*/ 812800 h 2263204"/>
              <a:gd name="connsiteX40" fmla="*/ 5080000 w 6997700"/>
              <a:gd name="connsiteY40" fmla="*/ 787400 h 2263204"/>
              <a:gd name="connsiteX41" fmla="*/ 5168900 w 6997700"/>
              <a:gd name="connsiteY41" fmla="*/ 749300 h 2263204"/>
              <a:gd name="connsiteX42" fmla="*/ 5257800 w 6997700"/>
              <a:gd name="connsiteY42" fmla="*/ 736600 h 2263204"/>
              <a:gd name="connsiteX43" fmla="*/ 5410200 w 6997700"/>
              <a:gd name="connsiteY43" fmla="*/ 685800 h 2263204"/>
              <a:gd name="connsiteX44" fmla="*/ 5575300 w 6997700"/>
              <a:gd name="connsiteY44" fmla="*/ 609600 h 2263204"/>
              <a:gd name="connsiteX45" fmla="*/ 5664200 w 6997700"/>
              <a:gd name="connsiteY45" fmla="*/ 571500 h 2263204"/>
              <a:gd name="connsiteX46" fmla="*/ 5816600 w 6997700"/>
              <a:gd name="connsiteY46" fmla="*/ 495300 h 2263204"/>
              <a:gd name="connsiteX47" fmla="*/ 5969000 w 6997700"/>
              <a:gd name="connsiteY47" fmla="*/ 431800 h 2263204"/>
              <a:gd name="connsiteX48" fmla="*/ 6096000 w 6997700"/>
              <a:gd name="connsiteY48" fmla="*/ 381000 h 2263204"/>
              <a:gd name="connsiteX49" fmla="*/ 6159500 w 6997700"/>
              <a:gd name="connsiteY49" fmla="*/ 355600 h 2263204"/>
              <a:gd name="connsiteX50" fmla="*/ 6223000 w 6997700"/>
              <a:gd name="connsiteY50" fmla="*/ 330200 h 2263204"/>
              <a:gd name="connsiteX51" fmla="*/ 6286500 w 6997700"/>
              <a:gd name="connsiteY51" fmla="*/ 304800 h 2263204"/>
              <a:gd name="connsiteX52" fmla="*/ 6388100 w 6997700"/>
              <a:gd name="connsiteY52" fmla="*/ 266700 h 2263204"/>
              <a:gd name="connsiteX53" fmla="*/ 6451600 w 6997700"/>
              <a:gd name="connsiteY53" fmla="*/ 241300 h 2263204"/>
              <a:gd name="connsiteX54" fmla="*/ 6502400 w 6997700"/>
              <a:gd name="connsiteY54" fmla="*/ 203200 h 2263204"/>
              <a:gd name="connsiteX55" fmla="*/ 6540500 w 6997700"/>
              <a:gd name="connsiteY55" fmla="*/ 190500 h 2263204"/>
              <a:gd name="connsiteX56" fmla="*/ 6642100 w 6997700"/>
              <a:gd name="connsiteY56" fmla="*/ 139700 h 2263204"/>
              <a:gd name="connsiteX57" fmla="*/ 6680200 w 6997700"/>
              <a:gd name="connsiteY57" fmla="*/ 114300 h 2263204"/>
              <a:gd name="connsiteX58" fmla="*/ 6756400 w 6997700"/>
              <a:gd name="connsiteY58" fmla="*/ 88900 h 2263204"/>
              <a:gd name="connsiteX59" fmla="*/ 6794500 w 6997700"/>
              <a:gd name="connsiteY59" fmla="*/ 76200 h 2263204"/>
              <a:gd name="connsiteX60" fmla="*/ 6908800 w 6997700"/>
              <a:gd name="connsiteY60" fmla="*/ 38100 h 2263204"/>
              <a:gd name="connsiteX61" fmla="*/ 6959600 w 6997700"/>
              <a:gd name="connsiteY61" fmla="*/ 12700 h 2263204"/>
              <a:gd name="connsiteX62" fmla="*/ 6997700 w 6997700"/>
              <a:gd name="connsiteY62" fmla="*/ 0 h 2263204"/>
              <a:gd name="connsiteX0" fmla="*/ 0 w 6477000"/>
              <a:gd name="connsiteY0" fmla="*/ 2247900 h 2263204"/>
              <a:gd name="connsiteX1" fmla="*/ 647700 w 6477000"/>
              <a:gd name="connsiteY1" fmla="*/ 2247900 h 2263204"/>
              <a:gd name="connsiteX2" fmla="*/ 850900 w 6477000"/>
              <a:gd name="connsiteY2" fmla="*/ 2197100 h 2263204"/>
              <a:gd name="connsiteX3" fmla="*/ 939800 w 6477000"/>
              <a:gd name="connsiteY3" fmla="*/ 2171700 h 2263204"/>
              <a:gd name="connsiteX4" fmla="*/ 977900 w 6477000"/>
              <a:gd name="connsiteY4" fmla="*/ 2159000 h 2263204"/>
              <a:gd name="connsiteX5" fmla="*/ 1066800 w 6477000"/>
              <a:gd name="connsiteY5" fmla="*/ 2133600 h 2263204"/>
              <a:gd name="connsiteX6" fmla="*/ 1130300 w 6477000"/>
              <a:gd name="connsiteY6" fmla="*/ 2108200 h 2263204"/>
              <a:gd name="connsiteX7" fmla="*/ 1181100 w 6477000"/>
              <a:gd name="connsiteY7" fmla="*/ 2095500 h 2263204"/>
              <a:gd name="connsiteX8" fmla="*/ 1244600 w 6477000"/>
              <a:gd name="connsiteY8" fmla="*/ 2070100 h 2263204"/>
              <a:gd name="connsiteX9" fmla="*/ 1320800 w 6477000"/>
              <a:gd name="connsiteY9" fmla="*/ 2044700 h 2263204"/>
              <a:gd name="connsiteX10" fmla="*/ 1384300 w 6477000"/>
              <a:gd name="connsiteY10" fmla="*/ 2006600 h 2263204"/>
              <a:gd name="connsiteX11" fmla="*/ 1511300 w 6477000"/>
              <a:gd name="connsiteY11" fmla="*/ 1955800 h 2263204"/>
              <a:gd name="connsiteX12" fmla="*/ 1600200 w 6477000"/>
              <a:gd name="connsiteY12" fmla="*/ 1917700 h 2263204"/>
              <a:gd name="connsiteX13" fmla="*/ 1663700 w 6477000"/>
              <a:gd name="connsiteY13" fmla="*/ 1892300 h 2263204"/>
              <a:gd name="connsiteX14" fmla="*/ 1854200 w 6477000"/>
              <a:gd name="connsiteY14" fmla="*/ 1816100 h 2263204"/>
              <a:gd name="connsiteX15" fmla="*/ 1981200 w 6477000"/>
              <a:gd name="connsiteY15" fmla="*/ 1765300 h 2263204"/>
              <a:gd name="connsiteX16" fmla="*/ 2044700 w 6477000"/>
              <a:gd name="connsiteY16" fmla="*/ 1739900 h 2263204"/>
              <a:gd name="connsiteX17" fmla="*/ 2095500 w 6477000"/>
              <a:gd name="connsiteY17" fmla="*/ 1727200 h 2263204"/>
              <a:gd name="connsiteX18" fmla="*/ 2146300 w 6477000"/>
              <a:gd name="connsiteY18" fmla="*/ 1701800 h 2263204"/>
              <a:gd name="connsiteX19" fmla="*/ 2197100 w 6477000"/>
              <a:gd name="connsiteY19" fmla="*/ 1689100 h 2263204"/>
              <a:gd name="connsiteX20" fmla="*/ 2235200 w 6477000"/>
              <a:gd name="connsiteY20" fmla="*/ 1676400 h 2263204"/>
              <a:gd name="connsiteX21" fmla="*/ 2324100 w 6477000"/>
              <a:gd name="connsiteY21" fmla="*/ 1651000 h 2263204"/>
              <a:gd name="connsiteX22" fmla="*/ 2374900 w 6477000"/>
              <a:gd name="connsiteY22" fmla="*/ 1625600 h 2263204"/>
              <a:gd name="connsiteX23" fmla="*/ 2527300 w 6477000"/>
              <a:gd name="connsiteY23" fmla="*/ 1574800 h 2263204"/>
              <a:gd name="connsiteX24" fmla="*/ 2743200 w 6477000"/>
              <a:gd name="connsiteY24" fmla="*/ 1447800 h 2263204"/>
              <a:gd name="connsiteX25" fmla="*/ 2921000 w 6477000"/>
              <a:gd name="connsiteY25" fmla="*/ 1358900 h 2263204"/>
              <a:gd name="connsiteX26" fmla="*/ 3086100 w 6477000"/>
              <a:gd name="connsiteY26" fmla="*/ 1308100 h 2263204"/>
              <a:gd name="connsiteX27" fmla="*/ 3162300 w 6477000"/>
              <a:gd name="connsiteY27" fmla="*/ 1282700 h 2263204"/>
              <a:gd name="connsiteX28" fmla="*/ 3429000 w 6477000"/>
              <a:gd name="connsiteY28" fmla="*/ 1219200 h 2263204"/>
              <a:gd name="connsiteX29" fmla="*/ 3517900 w 6477000"/>
              <a:gd name="connsiteY29" fmla="*/ 1193800 h 2263204"/>
              <a:gd name="connsiteX30" fmla="*/ 3606800 w 6477000"/>
              <a:gd name="connsiteY30" fmla="*/ 1168400 h 2263204"/>
              <a:gd name="connsiteX31" fmla="*/ 3683000 w 6477000"/>
              <a:gd name="connsiteY31" fmla="*/ 1143000 h 2263204"/>
              <a:gd name="connsiteX32" fmla="*/ 3860800 w 6477000"/>
              <a:gd name="connsiteY32" fmla="*/ 1066800 h 2263204"/>
              <a:gd name="connsiteX33" fmla="*/ 3949700 w 6477000"/>
              <a:gd name="connsiteY33" fmla="*/ 1028700 h 2263204"/>
              <a:gd name="connsiteX34" fmla="*/ 4038600 w 6477000"/>
              <a:gd name="connsiteY34" fmla="*/ 1003300 h 2263204"/>
              <a:gd name="connsiteX35" fmla="*/ 4216400 w 6477000"/>
              <a:gd name="connsiteY35" fmla="*/ 927100 h 2263204"/>
              <a:gd name="connsiteX36" fmla="*/ 4305300 w 6477000"/>
              <a:gd name="connsiteY36" fmla="*/ 889000 h 2263204"/>
              <a:gd name="connsiteX37" fmla="*/ 4394200 w 6477000"/>
              <a:gd name="connsiteY37" fmla="*/ 850900 h 2263204"/>
              <a:gd name="connsiteX38" fmla="*/ 4483100 w 6477000"/>
              <a:gd name="connsiteY38" fmla="*/ 812800 h 2263204"/>
              <a:gd name="connsiteX39" fmla="*/ 4559300 w 6477000"/>
              <a:gd name="connsiteY39" fmla="*/ 787400 h 2263204"/>
              <a:gd name="connsiteX40" fmla="*/ 4648200 w 6477000"/>
              <a:gd name="connsiteY40" fmla="*/ 749300 h 2263204"/>
              <a:gd name="connsiteX41" fmla="*/ 4737100 w 6477000"/>
              <a:gd name="connsiteY41" fmla="*/ 736600 h 2263204"/>
              <a:gd name="connsiteX42" fmla="*/ 4889500 w 6477000"/>
              <a:gd name="connsiteY42" fmla="*/ 685800 h 2263204"/>
              <a:gd name="connsiteX43" fmla="*/ 5054600 w 6477000"/>
              <a:gd name="connsiteY43" fmla="*/ 609600 h 2263204"/>
              <a:gd name="connsiteX44" fmla="*/ 5143500 w 6477000"/>
              <a:gd name="connsiteY44" fmla="*/ 571500 h 2263204"/>
              <a:gd name="connsiteX45" fmla="*/ 5295900 w 6477000"/>
              <a:gd name="connsiteY45" fmla="*/ 495300 h 2263204"/>
              <a:gd name="connsiteX46" fmla="*/ 5448300 w 6477000"/>
              <a:gd name="connsiteY46" fmla="*/ 431800 h 2263204"/>
              <a:gd name="connsiteX47" fmla="*/ 5575300 w 6477000"/>
              <a:gd name="connsiteY47" fmla="*/ 381000 h 2263204"/>
              <a:gd name="connsiteX48" fmla="*/ 5638800 w 6477000"/>
              <a:gd name="connsiteY48" fmla="*/ 355600 h 2263204"/>
              <a:gd name="connsiteX49" fmla="*/ 5702300 w 6477000"/>
              <a:gd name="connsiteY49" fmla="*/ 330200 h 2263204"/>
              <a:gd name="connsiteX50" fmla="*/ 5765800 w 6477000"/>
              <a:gd name="connsiteY50" fmla="*/ 304800 h 2263204"/>
              <a:gd name="connsiteX51" fmla="*/ 5867400 w 6477000"/>
              <a:gd name="connsiteY51" fmla="*/ 266700 h 2263204"/>
              <a:gd name="connsiteX52" fmla="*/ 5930900 w 6477000"/>
              <a:gd name="connsiteY52" fmla="*/ 241300 h 2263204"/>
              <a:gd name="connsiteX53" fmla="*/ 5981700 w 6477000"/>
              <a:gd name="connsiteY53" fmla="*/ 203200 h 2263204"/>
              <a:gd name="connsiteX54" fmla="*/ 6019800 w 6477000"/>
              <a:gd name="connsiteY54" fmla="*/ 190500 h 2263204"/>
              <a:gd name="connsiteX55" fmla="*/ 6121400 w 6477000"/>
              <a:gd name="connsiteY55" fmla="*/ 139700 h 2263204"/>
              <a:gd name="connsiteX56" fmla="*/ 6159500 w 6477000"/>
              <a:gd name="connsiteY56" fmla="*/ 114300 h 2263204"/>
              <a:gd name="connsiteX57" fmla="*/ 6235700 w 6477000"/>
              <a:gd name="connsiteY57" fmla="*/ 88900 h 2263204"/>
              <a:gd name="connsiteX58" fmla="*/ 6273800 w 6477000"/>
              <a:gd name="connsiteY58" fmla="*/ 76200 h 2263204"/>
              <a:gd name="connsiteX59" fmla="*/ 6388100 w 6477000"/>
              <a:gd name="connsiteY59" fmla="*/ 38100 h 2263204"/>
              <a:gd name="connsiteX60" fmla="*/ 6438900 w 6477000"/>
              <a:gd name="connsiteY60" fmla="*/ 12700 h 2263204"/>
              <a:gd name="connsiteX61" fmla="*/ 6477000 w 6477000"/>
              <a:gd name="connsiteY61" fmla="*/ 0 h 2263204"/>
              <a:gd name="connsiteX0" fmla="*/ 0 w 7493000"/>
              <a:gd name="connsiteY0" fmla="*/ 2273300 h 2278274"/>
              <a:gd name="connsiteX1" fmla="*/ 1663700 w 7493000"/>
              <a:gd name="connsiteY1" fmla="*/ 2247900 h 2278274"/>
              <a:gd name="connsiteX2" fmla="*/ 1866900 w 7493000"/>
              <a:gd name="connsiteY2" fmla="*/ 2197100 h 2278274"/>
              <a:gd name="connsiteX3" fmla="*/ 1955800 w 7493000"/>
              <a:gd name="connsiteY3" fmla="*/ 2171700 h 2278274"/>
              <a:gd name="connsiteX4" fmla="*/ 1993900 w 7493000"/>
              <a:gd name="connsiteY4" fmla="*/ 2159000 h 2278274"/>
              <a:gd name="connsiteX5" fmla="*/ 2082800 w 7493000"/>
              <a:gd name="connsiteY5" fmla="*/ 2133600 h 2278274"/>
              <a:gd name="connsiteX6" fmla="*/ 2146300 w 7493000"/>
              <a:gd name="connsiteY6" fmla="*/ 2108200 h 2278274"/>
              <a:gd name="connsiteX7" fmla="*/ 2197100 w 7493000"/>
              <a:gd name="connsiteY7" fmla="*/ 2095500 h 2278274"/>
              <a:gd name="connsiteX8" fmla="*/ 2260600 w 7493000"/>
              <a:gd name="connsiteY8" fmla="*/ 2070100 h 2278274"/>
              <a:gd name="connsiteX9" fmla="*/ 2336800 w 7493000"/>
              <a:gd name="connsiteY9" fmla="*/ 2044700 h 2278274"/>
              <a:gd name="connsiteX10" fmla="*/ 2400300 w 7493000"/>
              <a:gd name="connsiteY10" fmla="*/ 2006600 h 2278274"/>
              <a:gd name="connsiteX11" fmla="*/ 2527300 w 7493000"/>
              <a:gd name="connsiteY11" fmla="*/ 1955800 h 2278274"/>
              <a:gd name="connsiteX12" fmla="*/ 2616200 w 7493000"/>
              <a:gd name="connsiteY12" fmla="*/ 1917700 h 2278274"/>
              <a:gd name="connsiteX13" fmla="*/ 2679700 w 7493000"/>
              <a:gd name="connsiteY13" fmla="*/ 1892300 h 2278274"/>
              <a:gd name="connsiteX14" fmla="*/ 2870200 w 7493000"/>
              <a:gd name="connsiteY14" fmla="*/ 1816100 h 2278274"/>
              <a:gd name="connsiteX15" fmla="*/ 2997200 w 7493000"/>
              <a:gd name="connsiteY15" fmla="*/ 1765300 h 2278274"/>
              <a:gd name="connsiteX16" fmla="*/ 3060700 w 7493000"/>
              <a:gd name="connsiteY16" fmla="*/ 1739900 h 2278274"/>
              <a:gd name="connsiteX17" fmla="*/ 3111500 w 7493000"/>
              <a:gd name="connsiteY17" fmla="*/ 1727200 h 2278274"/>
              <a:gd name="connsiteX18" fmla="*/ 3162300 w 7493000"/>
              <a:gd name="connsiteY18" fmla="*/ 1701800 h 2278274"/>
              <a:gd name="connsiteX19" fmla="*/ 3213100 w 7493000"/>
              <a:gd name="connsiteY19" fmla="*/ 1689100 h 2278274"/>
              <a:gd name="connsiteX20" fmla="*/ 3251200 w 7493000"/>
              <a:gd name="connsiteY20" fmla="*/ 1676400 h 2278274"/>
              <a:gd name="connsiteX21" fmla="*/ 3340100 w 7493000"/>
              <a:gd name="connsiteY21" fmla="*/ 1651000 h 2278274"/>
              <a:gd name="connsiteX22" fmla="*/ 3390900 w 7493000"/>
              <a:gd name="connsiteY22" fmla="*/ 1625600 h 2278274"/>
              <a:gd name="connsiteX23" fmla="*/ 3543300 w 7493000"/>
              <a:gd name="connsiteY23" fmla="*/ 1574800 h 2278274"/>
              <a:gd name="connsiteX24" fmla="*/ 3759200 w 7493000"/>
              <a:gd name="connsiteY24" fmla="*/ 1447800 h 2278274"/>
              <a:gd name="connsiteX25" fmla="*/ 3937000 w 7493000"/>
              <a:gd name="connsiteY25" fmla="*/ 1358900 h 2278274"/>
              <a:gd name="connsiteX26" fmla="*/ 4102100 w 7493000"/>
              <a:gd name="connsiteY26" fmla="*/ 1308100 h 2278274"/>
              <a:gd name="connsiteX27" fmla="*/ 4178300 w 7493000"/>
              <a:gd name="connsiteY27" fmla="*/ 1282700 h 2278274"/>
              <a:gd name="connsiteX28" fmla="*/ 4445000 w 7493000"/>
              <a:gd name="connsiteY28" fmla="*/ 1219200 h 2278274"/>
              <a:gd name="connsiteX29" fmla="*/ 4533900 w 7493000"/>
              <a:gd name="connsiteY29" fmla="*/ 1193800 h 2278274"/>
              <a:gd name="connsiteX30" fmla="*/ 4622800 w 7493000"/>
              <a:gd name="connsiteY30" fmla="*/ 1168400 h 2278274"/>
              <a:gd name="connsiteX31" fmla="*/ 4699000 w 7493000"/>
              <a:gd name="connsiteY31" fmla="*/ 1143000 h 2278274"/>
              <a:gd name="connsiteX32" fmla="*/ 4876800 w 7493000"/>
              <a:gd name="connsiteY32" fmla="*/ 1066800 h 2278274"/>
              <a:gd name="connsiteX33" fmla="*/ 4965700 w 7493000"/>
              <a:gd name="connsiteY33" fmla="*/ 1028700 h 2278274"/>
              <a:gd name="connsiteX34" fmla="*/ 5054600 w 7493000"/>
              <a:gd name="connsiteY34" fmla="*/ 1003300 h 2278274"/>
              <a:gd name="connsiteX35" fmla="*/ 5232400 w 7493000"/>
              <a:gd name="connsiteY35" fmla="*/ 927100 h 2278274"/>
              <a:gd name="connsiteX36" fmla="*/ 5321300 w 7493000"/>
              <a:gd name="connsiteY36" fmla="*/ 889000 h 2278274"/>
              <a:gd name="connsiteX37" fmla="*/ 5410200 w 7493000"/>
              <a:gd name="connsiteY37" fmla="*/ 850900 h 2278274"/>
              <a:gd name="connsiteX38" fmla="*/ 5499100 w 7493000"/>
              <a:gd name="connsiteY38" fmla="*/ 812800 h 2278274"/>
              <a:gd name="connsiteX39" fmla="*/ 5575300 w 7493000"/>
              <a:gd name="connsiteY39" fmla="*/ 787400 h 2278274"/>
              <a:gd name="connsiteX40" fmla="*/ 5664200 w 7493000"/>
              <a:gd name="connsiteY40" fmla="*/ 749300 h 2278274"/>
              <a:gd name="connsiteX41" fmla="*/ 5753100 w 7493000"/>
              <a:gd name="connsiteY41" fmla="*/ 736600 h 2278274"/>
              <a:gd name="connsiteX42" fmla="*/ 5905500 w 7493000"/>
              <a:gd name="connsiteY42" fmla="*/ 685800 h 2278274"/>
              <a:gd name="connsiteX43" fmla="*/ 6070600 w 7493000"/>
              <a:gd name="connsiteY43" fmla="*/ 609600 h 2278274"/>
              <a:gd name="connsiteX44" fmla="*/ 6159500 w 7493000"/>
              <a:gd name="connsiteY44" fmla="*/ 571500 h 2278274"/>
              <a:gd name="connsiteX45" fmla="*/ 6311900 w 7493000"/>
              <a:gd name="connsiteY45" fmla="*/ 495300 h 2278274"/>
              <a:gd name="connsiteX46" fmla="*/ 6464300 w 7493000"/>
              <a:gd name="connsiteY46" fmla="*/ 431800 h 2278274"/>
              <a:gd name="connsiteX47" fmla="*/ 6591300 w 7493000"/>
              <a:gd name="connsiteY47" fmla="*/ 381000 h 2278274"/>
              <a:gd name="connsiteX48" fmla="*/ 6654800 w 7493000"/>
              <a:gd name="connsiteY48" fmla="*/ 355600 h 2278274"/>
              <a:gd name="connsiteX49" fmla="*/ 6718300 w 7493000"/>
              <a:gd name="connsiteY49" fmla="*/ 330200 h 2278274"/>
              <a:gd name="connsiteX50" fmla="*/ 6781800 w 7493000"/>
              <a:gd name="connsiteY50" fmla="*/ 304800 h 2278274"/>
              <a:gd name="connsiteX51" fmla="*/ 6883400 w 7493000"/>
              <a:gd name="connsiteY51" fmla="*/ 266700 h 2278274"/>
              <a:gd name="connsiteX52" fmla="*/ 6946900 w 7493000"/>
              <a:gd name="connsiteY52" fmla="*/ 241300 h 2278274"/>
              <a:gd name="connsiteX53" fmla="*/ 6997700 w 7493000"/>
              <a:gd name="connsiteY53" fmla="*/ 203200 h 2278274"/>
              <a:gd name="connsiteX54" fmla="*/ 7035800 w 7493000"/>
              <a:gd name="connsiteY54" fmla="*/ 190500 h 2278274"/>
              <a:gd name="connsiteX55" fmla="*/ 7137400 w 7493000"/>
              <a:gd name="connsiteY55" fmla="*/ 139700 h 2278274"/>
              <a:gd name="connsiteX56" fmla="*/ 7175500 w 7493000"/>
              <a:gd name="connsiteY56" fmla="*/ 114300 h 2278274"/>
              <a:gd name="connsiteX57" fmla="*/ 7251700 w 7493000"/>
              <a:gd name="connsiteY57" fmla="*/ 88900 h 2278274"/>
              <a:gd name="connsiteX58" fmla="*/ 7289800 w 7493000"/>
              <a:gd name="connsiteY58" fmla="*/ 76200 h 2278274"/>
              <a:gd name="connsiteX59" fmla="*/ 7404100 w 7493000"/>
              <a:gd name="connsiteY59" fmla="*/ 38100 h 2278274"/>
              <a:gd name="connsiteX60" fmla="*/ 7454900 w 7493000"/>
              <a:gd name="connsiteY60" fmla="*/ 12700 h 2278274"/>
              <a:gd name="connsiteX61" fmla="*/ 7493000 w 7493000"/>
              <a:gd name="connsiteY61" fmla="*/ 0 h 2278274"/>
              <a:gd name="connsiteX0" fmla="*/ 0 w 7493000"/>
              <a:gd name="connsiteY0" fmla="*/ 2273300 h 2277674"/>
              <a:gd name="connsiteX1" fmla="*/ 1663700 w 7493000"/>
              <a:gd name="connsiteY1" fmla="*/ 2247900 h 2277674"/>
              <a:gd name="connsiteX2" fmla="*/ 1816100 w 7493000"/>
              <a:gd name="connsiteY2" fmla="*/ 2235200 h 2277674"/>
              <a:gd name="connsiteX3" fmla="*/ 1955800 w 7493000"/>
              <a:gd name="connsiteY3" fmla="*/ 2171700 h 2277674"/>
              <a:gd name="connsiteX4" fmla="*/ 1993900 w 7493000"/>
              <a:gd name="connsiteY4" fmla="*/ 2159000 h 2277674"/>
              <a:gd name="connsiteX5" fmla="*/ 2082800 w 7493000"/>
              <a:gd name="connsiteY5" fmla="*/ 2133600 h 2277674"/>
              <a:gd name="connsiteX6" fmla="*/ 2146300 w 7493000"/>
              <a:gd name="connsiteY6" fmla="*/ 2108200 h 2277674"/>
              <a:gd name="connsiteX7" fmla="*/ 2197100 w 7493000"/>
              <a:gd name="connsiteY7" fmla="*/ 2095500 h 2277674"/>
              <a:gd name="connsiteX8" fmla="*/ 2260600 w 7493000"/>
              <a:gd name="connsiteY8" fmla="*/ 2070100 h 2277674"/>
              <a:gd name="connsiteX9" fmla="*/ 2336800 w 7493000"/>
              <a:gd name="connsiteY9" fmla="*/ 2044700 h 2277674"/>
              <a:gd name="connsiteX10" fmla="*/ 2400300 w 7493000"/>
              <a:gd name="connsiteY10" fmla="*/ 2006600 h 2277674"/>
              <a:gd name="connsiteX11" fmla="*/ 2527300 w 7493000"/>
              <a:gd name="connsiteY11" fmla="*/ 1955800 h 2277674"/>
              <a:gd name="connsiteX12" fmla="*/ 2616200 w 7493000"/>
              <a:gd name="connsiteY12" fmla="*/ 1917700 h 2277674"/>
              <a:gd name="connsiteX13" fmla="*/ 2679700 w 7493000"/>
              <a:gd name="connsiteY13" fmla="*/ 1892300 h 2277674"/>
              <a:gd name="connsiteX14" fmla="*/ 2870200 w 7493000"/>
              <a:gd name="connsiteY14" fmla="*/ 1816100 h 2277674"/>
              <a:gd name="connsiteX15" fmla="*/ 2997200 w 7493000"/>
              <a:gd name="connsiteY15" fmla="*/ 1765300 h 2277674"/>
              <a:gd name="connsiteX16" fmla="*/ 3060700 w 7493000"/>
              <a:gd name="connsiteY16" fmla="*/ 1739900 h 2277674"/>
              <a:gd name="connsiteX17" fmla="*/ 3111500 w 7493000"/>
              <a:gd name="connsiteY17" fmla="*/ 1727200 h 2277674"/>
              <a:gd name="connsiteX18" fmla="*/ 3162300 w 7493000"/>
              <a:gd name="connsiteY18" fmla="*/ 1701800 h 2277674"/>
              <a:gd name="connsiteX19" fmla="*/ 3213100 w 7493000"/>
              <a:gd name="connsiteY19" fmla="*/ 1689100 h 2277674"/>
              <a:gd name="connsiteX20" fmla="*/ 3251200 w 7493000"/>
              <a:gd name="connsiteY20" fmla="*/ 1676400 h 2277674"/>
              <a:gd name="connsiteX21" fmla="*/ 3340100 w 7493000"/>
              <a:gd name="connsiteY21" fmla="*/ 1651000 h 2277674"/>
              <a:gd name="connsiteX22" fmla="*/ 3390900 w 7493000"/>
              <a:gd name="connsiteY22" fmla="*/ 1625600 h 2277674"/>
              <a:gd name="connsiteX23" fmla="*/ 3543300 w 7493000"/>
              <a:gd name="connsiteY23" fmla="*/ 1574800 h 2277674"/>
              <a:gd name="connsiteX24" fmla="*/ 3759200 w 7493000"/>
              <a:gd name="connsiteY24" fmla="*/ 1447800 h 2277674"/>
              <a:gd name="connsiteX25" fmla="*/ 3937000 w 7493000"/>
              <a:gd name="connsiteY25" fmla="*/ 1358900 h 2277674"/>
              <a:gd name="connsiteX26" fmla="*/ 4102100 w 7493000"/>
              <a:gd name="connsiteY26" fmla="*/ 1308100 h 2277674"/>
              <a:gd name="connsiteX27" fmla="*/ 4178300 w 7493000"/>
              <a:gd name="connsiteY27" fmla="*/ 1282700 h 2277674"/>
              <a:gd name="connsiteX28" fmla="*/ 4445000 w 7493000"/>
              <a:gd name="connsiteY28" fmla="*/ 1219200 h 2277674"/>
              <a:gd name="connsiteX29" fmla="*/ 4533900 w 7493000"/>
              <a:gd name="connsiteY29" fmla="*/ 1193800 h 2277674"/>
              <a:gd name="connsiteX30" fmla="*/ 4622800 w 7493000"/>
              <a:gd name="connsiteY30" fmla="*/ 1168400 h 2277674"/>
              <a:gd name="connsiteX31" fmla="*/ 4699000 w 7493000"/>
              <a:gd name="connsiteY31" fmla="*/ 1143000 h 2277674"/>
              <a:gd name="connsiteX32" fmla="*/ 4876800 w 7493000"/>
              <a:gd name="connsiteY32" fmla="*/ 1066800 h 2277674"/>
              <a:gd name="connsiteX33" fmla="*/ 4965700 w 7493000"/>
              <a:gd name="connsiteY33" fmla="*/ 1028700 h 2277674"/>
              <a:gd name="connsiteX34" fmla="*/ 5054600 w 7493000"/>
              <a:gd name="connsiteY34" fmla="*/ 1003300 h 2277674"/>
              <a:gd name="connsiteX35" fmla="*/ 5232400 w 7493000"/>
              <a:gd name="connsiteY35" fmla="*/ 927100 h 2277674"/>
              <a:gd name="connsiteX36" fmla="*/ 5321300 w 7493000"/>
              <a:gd name="connsiteY36" fmla="*/ 889000 h 2277674"/>
              <a:gd name="connsiteX37" fmla="*/ 5410200 w 7493000"/>
              <a:gd name="connsiteY37" fmla="*/ 850900 h 2277674"/>
              <a:gd name="connsiteX38" fmla="*/ 5499100 w 7493000"/>
              <a:gd name="connsiteY38" fmla="*/ 812800 h 2277674"/>
              <a:gd name="connsiteX39" fmla="*/ 5575300 w 7493000"/>
              <a:gd name="connsiteY39" fmla="*/ 787400 h 2277674"/>
              <a:gd name="connsiteX40" fmla="*/ 5664200 w 7493000"/>
              <a:gd name="connsiteY40" fmla="*/ 749300 h 2277674"/>
              <a:gd name="connsiteX41" fmla="*/ 5753100 w 7493000"/>
              <a:gd name="connsiteY41" fmla="*/ 736600 h 2277674"/>
              <a:gd name="connsiteX42" fmla="*/ 5905500 w 7493000"/>
              <a:gd name="connsiteY42" fmla="*/ 685800 h 2277674"/>
              <a:gd name="connsiteX43" fmla="*/ 6070600 w 7493000"/>
              <a:gd name="connsiteY43" fmla="*/ 609600 h 2277674"/>
              <a:gd name="connsiteX44" fmla="*/ 6159500 w 7493000"/>
              <a:gd name="connsiteY44" fmla="*/ 571500 h 2277674"/>
              <a:gd name="connsiteX45" fmla="*/ 6311900 w 7493000"/>
              <a:gd name="connsiteY45" fmla="*/ 495300 h 2277674"/>
              <a:gd name="connsiteX46" fmla="*/ 6464300 w 7493000"/>
              <a:gd name="connsiteY46" fmla="*/ 431800 h 2277674"/>
              <a:gd name="connsiteX47" fmla="*/ 6591300 w 7493000"/>
              <a:gd name="connsiteY47" fmla="*/ 381000 h 2277674"/>
              <a:gd name="connsiteX48" fmla="*/ 6654800 w 7493000"/>
              <a:gd name="connsiteY48" fmla="*/ 355600 h 2277674"/>
              <a:gd name="connsiteX49" fmla="*/ 6718300 w 7493000"/>
              <a:gd name="connsiteY49" fmla="*/ 330200 h 2277674"/>
              <a:gd name="connsiteX50" fmla="*/ 6781800 w 7493000"/>
              <a:gd name="connsiteY50" fmla="*/ 304800 h 2277674"/>
              <a:gd name="connsiteX51" fmla="*/ 6883400 w 7493000"/>
              <a:gd name="connsiteY51" fmla="*/ 266700 h 2277674"/>
              <a:gd name="connsiteX52" fmla="*/ 6946900 w 7493000"/>
              <a:gd name="connsiteY52" fmla="*/ 241300 h 2277674"/>
              <a:gd name="connsiteX53" fmla="*/ 6997700 w 7493000"/>
              <a:gd name="connsiteY53" fmla="*/ 203200 h 2277674"/>
              <a:gd name="connsiteX54" fmla="*/ 7035800 w 7493000"/>
              <a:gd name="connsiteY54" fmla="*/ 190500 h 2277674"/>
              <a:gd name="connsiteX55" fmla="*/ 7137400 w 7493000"/>
              <a:gd name="connsiteY55" fmla="*/ 139700 h 2277674"/>
              <a:gd name="connsiteX56" fmla="*/ 7175500 w 7493000"/>
              <a:gd name="connsiteY56" fmla="*/ 114300 h 2277674"/>
              <a:gd name="connsiteX57" fmla="*/ 7251700 w 7493000"/>
              <a:gd name="connsiteY57" fmla="*/ 88900 h 2277674"/>
              <a:gd name="connsiteX58" fmla="*/ 7289800 w 7493000"/>
              <a:gd name="connsiteY58" fmla="*/ 76200 h 2277674"/>
              <a:gd name="connsiteX59" fmla="*/ 7404100 w 7493000"/>
              <a:gd name="connsiteY59" fmla="*/ 38100 h 2277674"/>
              <a:gd name="connsiteX60" fmla="*/ 7454900 w 7493000"/>
              <a:gd name="connsiteY60" fmla="*/ 12700 h 2277674"/>
              <a:gd name="connsiteX61" fmla="*/ 7493000 w 7493000"/>
              <a:gd name="connsiteY61" fmla="*/ 0 h 227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493000" h="2277674">
                <a:moveTo>
                  <a:pt x="0" y="2273300"/>
                </a:moveTo>
                <a:cubicBezTo>
                  <a:pt x="282643" y="2289926"/>
                  <a:pt x="1361017" y="2254250"/>
                  <a:pt x="1663700" y="2247900"/>
                </a:cubicBezTo>
                <a:cubicBezTo>
                  <a:pt x="1966383" y="2241550"/>
                  <a:pt x="1746194" y="2258502"/>
                  <a:pt x="1816100" y="2235200"/>
                </a:cubicBezTo>
                <a:cubicBezTo>
                  <a:pt x="1907451" y="2204750"/>
                  <a:pt x="1926167" y="2184400"/>
                  <a:pt x="1955800" y="2171700"/>
                </a:cubicBezTo>
                <a:cubicBezTo>
                  <a:pt x="1985433" y="2159000"/>
                  <a:pt x="1981028" y="2162678"/>
                  <a:pt x="1993900" y="2159000"/>
                </a:cubicBezTo>
                <a:cubicBezTo>
                  <a:pt x="2049945" y="2142987"/>
                  <a:pt x="2034080" y="2151870"/>
                  <a:pt x="2082800" y="2133600"/>
                </a:cubicBezTo>
                <a:cubicBezTo>
                  <a:pt x="2104146" y="2125595"/>
                  <a:pt x="2124673" y="2115409"/>
                  <a:pt x="2146300" y="2108200"/>
                </a:cubicBezTo>
                <a:cubicBezTo>
                  <a:pt x="2162859" y="2102680"/>
                  <a:pt x="2180541" y="2101020"/>
                  <a:pt x="2197100" y="2095500"/>
                </a:cubicBezTo>
                <a:cubicBezTo>
                  <a:pt x="2218727" y="2088291"/>
                  <a:pt x="2239175" y="2077891"/>
                  <a:pt x="2260600" y="2070100"/>
                </a:cubicBezTo>
                <a:cubicBezTo>
                  <a:pt x="2285762" y="2060950"/>
                  <a:pt x="2312426" y="2055779"/>
                  <a:pt x="2336800" y="2044700"/>
                </a:cubicBezTo>
                <a:cubicBezTo>
                  <a:pt x="2359272" y="2034486"/>
                  <a:pt x="2377931" y="2017039"/>
                  <a:pt x="2400300" y="2006600"/>
                </a:cubicBezTo>
                <a:cubicBezTo>
                  <a:pt x="2441617" y="1987319"/>
                  <a:pt x="2485140" y="1973160"/>
                  <a:pt x="2527300" y="1955800"/>
                </a:cubicBezTo>
                <a:cubicBezTo>
                  <a:pt x="2557112" y="1943525"/>
                  <a:pt x="2586440" y="1930100"/>
                  <a:pt x="2616200" y="1917700"/>
                </a:cubicBezTo>
                <a:cubicBezTo>
                  <a:pt x="2637244" y="1908932"/>
                  <a:pt x="2658533" y="1900767"/>
                  <a:pt x="2679700" y="1892300"/>
                </a:cubicBezTo>
                <a:lnTo>
                  <a:pt x="2870200" y="1816100"/>
                </a:lnTo>
                <a:lnTo>
                  <a:pt x="2997200" y="1765300"/>
                </a:lnTo>
                <a:cubicBezTo>
                  <a:pt x="3018367" y="1756833"/>
                  <a:pt x="3038583" y="1745429"/>
                  <a:pt x="3060700" y="1739900"/>
                </a:cubicBezTo>
                <a:cubicBezTo>
                  <a:pt x="3077633" y="1735667"/>
                  <a:pt x="3095157" y="1733329"/>
                  <a:pt x="3111500" y="1727200"/>
                </a:cubicBezTo>
                <a:cubicBezTo>
                  <a:pt x="3129227" y="1720553"/>
                  <a:pt x="3144573" y="1708447"/>
                  <a:pt x="3162300" y="1701800"/>
                </a:cubicBezTo>
                <a:cubicBezTo>
                  <a:pt x="3178643" y="1695671"/>
                  <a:pt x="3196317" y="1693895"/>
                  <a:pt x="3213100" y="1689100"/>
                </a:cubicBezTo>
                <a:cubicBezTo>
                  <a:pt x="3225972" y="1685422"/>
                  <a:pt x="3238328" y="1680078"/>
                  <a:pt x="3251200" y="1676400"/>
                </a:cubicBezTo>
                <a:cubicBezTo>
                  <a:pt x="3283423" y="1667193"/>
                  <a:pt x="3309650" y="1664050"/>
                  <a:pt x="3340100" y="1651000"/>
                </a:cubicBezTo>
                <a:cubicBezTo>
                  <a:pt x="3357501" y="1643542"/>
                  <a:pt x="3373173" y="1632247"/>
                  <a:pt x="3390900" y="1625600"/>
                </a:cubicBezTo>
                <a:cubicBezTo>
                  <a:pt x="3441038" y="1606798"/>
                  <a:pt x="3497891" y="1603180"/>
                  <a:pt x="3543300" y="1574800"/>
                </a:cubicBezTo>
                <a:cubicBezTo>
                  <a:pt x="3637085" y="1516184"/>
                  <a:pt x="3658853" y="1500155"/>
                  <a:pt x="3759200" y="1447800"/>
                </a:cubicBezTo>
                <a:cubicBezTo>
                  <a:pt x="3817947" y="1417149"/>
                  <a:pt x="3872716" y="1374971"/>
                  <a:pt x="3937000" y="1358900"/>
                </a:cubicBezTo>
                <a:cubicBezTo>
                  <a:pt x="4026762" y="1336460"/>
                  <a:pt x="3971241" y="1351720"/>
                  <a:pt x="4102100" y="1308100"/>
                </a:cubicBezTo>
                <a:cubicBezTo>
                  <a:pt x="4127500" y="1299633"/>
                  <a:pt x="4151795" y="1286486"/>
                  <a:pt x="4178300" y="1282700"/>
                </a:cubicBezTo>
                <a:cubicBezTo>
                  <a:pt x="4328219" y="1261283"/>
                  <a:pt x="4238418" y="1278224"/>
                  <a:pt x="4445000" y="1219200"/>
                </a:cubicBezTo>
                <a:lnTo>
                  <a:pt x="4533900" y="1193800"/>
                </a:lnTo>
                <a:cubicBezTo>
                  <a:pt x="4563533" y="1185333"/>
                  <a:pt x="4593562" y="1178146"/>
                  <a:pt x="4622800" y="1168400"/>
                </a:cubicBezTo>
                <a:cubicBezTo>
                  <a:pt x="4648200" y="1159933"/>
                  <a:pt x="4674141" y="1152944"/>
                  <a:pt x="4699000" y="1143000"/>
                </a:cubicBezTo>
                <a:cubicBezTo>
                  <a:pt x="4758868" y="1119053"/>
                  <a:pt x="4817533" y="1092200"/>
                  <a:pt x="4876800" y="1066800"/>
                </a:cubicBezTo>
                <a:cubicBezTo>
                  <a:pt x="4906433" y="1054100"/>
                  <a:pt x="4934700" y="1037557"/>
                  <a:pt x="4965700" y="1028700"/>
                </a:cubicBezTo>
                <a:cubicBezTo>
                  <a:pt x="4995333" y="1020233"/>
                  <a:pt x="5025800" y="1014271"/>
                  <a:pt x="5054600" y="1003300"/>
                </a:cubicBezTo>
                <a:cubicBezTo>
                  <a:pt x="5114856" y="980345"/>
                  <a:pt x="5173133" y="952500"/>
                  <a:pt x="5232400" y="927100"/>
                </a:cubicBezTo>
                <a:lnTo>
                  <a:pt x="5321300" y="889000"/>
                </a:lnTo>
                <a:lnTo>
                  <a:pt x="5410200" y="850900"/>
                </a:lnTo>
                <a:cubicBezTo>
                  <a:pt x="5439833" y="838200"/>
                  <a:pt x="5468514" y="822995"/>
                  <a:pt x="5499100" y="812800"/>
                </a:cubicBezTo>
                <a:cubicBezTo>
                  <a:pt x="5524500" y="804333"/>
                  <a:pt x="5550311" y="797011"/>
                  <a:pt x="5575300" y="787400"/>
                </a:cubicBezTo>
                <a:cubicBezTo>
                  <a:pt x="5605391" y="775826"/>
                  <a:pt x="5633200" y="758157"/>
                  <a:pt x="5664200" y="749300"/>
                </a:cubicBezTo>
                <a:cubicBezTo>
                  <a:pt x="5692982" y="741076"/>
                  <a:pt x="5723467" y="740833"/>
                  <a:pt x="5753100" y="736600"/>
                </a:cubicBezTo>
                <a:cubicBezTo>
                  <a:pt x="5803900" y="719667"/>
                  <a:pt x="5856282" y="706894"/>
                  <a:pt x="5905500" y="685800"/>
                </a:cubicBezTo>
                <a:cubicBezTo>
                  <a:pt x="6159624" y="576890"/>
                  <a:pt x="5843021" y="714636"/>
                  <a:pt x="6070600" y="609600"/>
                </a:cubicBezTo>
                <a:cubicBezTo>
                  <a:pt x="6099873" y="596090"/>
                  <a:pt x="6130363" y="585302"/>
                  <a:pt x="6159500" y="571500"/>
                </a:cubicBezTo>
                <a:cubicBezTo>
                  <a:pt x="6210829" y="547186"/>
                  <a:pt x="6258018" y="513261"/>
                  <a:pt x="6311900" y="495300"/>
                </a:cubicBezTo>
                <a:cubicBezTo>
                  <a:pt x="6471693" y="442036"/>
                  <a:pt x="6304064" y="501903"/>
                  <a:pt x="6464300" y="431800"/>
                </a:cubicBezTo>
                <a:cubicBezTo>
                  <a:pt x="6506072" y="413525"/>
                  <a:pt x="6548967" y="397933"/>
                  <a:pt x="6591300" y="381000"/>
                </a:cubicBezTo>
                <a:lnTo>
                  <a:pt x="6654800" y="355600"/>
                </a:lnTo>
                <a:lnTo>
                  <a:pt x="6718300" y="330200"/>
                </a:lnTo>
                <a:cubicBezTo>
                  <a:pt x="6739467" y="321733"/>
                  <a:pt x="6759683" y="310329"/>
                  <a:pt x="6781800" y="304800"/>
                </a:cubicBezTo>
                <a:cubicBezTo>
                  <a:pt x="6868461" y="283135"/>
                  <a:pt x="6798013" y="304650"/>
                  <a:pt x="6883400" y="266700"/>
                </a:cubicBezTo>
                <a:cubicBezTo>
                  <a:pt x="6904232" y="257441"/>
                  <a:pt x="6926972" y="252371"/>
                  <a:pt x="6946900" y="241300"/>
                </a:cubicBezTo>
                <a:cubicBezTo>
                  <a:pt x="6965403" y="231021"/>
                  <a:pt x="6979322" y="213702"/>
                  <a:pt x="6997700" y="203200"/>
                </a:cubicBezTo>
                <a:cubicBezTo>
                  <a:pt x="7009323" y="196558"/>
                  <a:pt x="7023613" y="196040"/>
                  <a:pt x="7035800" y="190500"/>
                </a:cubicBezTo>
                <a:cubicBezTo>
                  <a:pt x="7070270" y="174832"/>
                  <a:pt x="7105895" y="160703"/>
                  <a:pt x="7137400" y="139700"/>
                </a:cubicBezTo>
                <a:cubicBezTo>
                  <a:pt x="7150100" y="131233"/>
                  <a:pt x="7161552" y="120499"/>
                  <a:pt x="7175500" y="114300"/>
                </a:cubicBezTo>
                <a:cubicBezTo>
                  <a:pt x="7199966" y="103426"/>
                  <a:pt x="7226300" y="97367"/>
                  <a:pt x="7251700" y="88900"/>
                </a:cubicBezTo>
                <a:cubicBezTo>
                  <a:pt x="7264400" y="84667"/>
                  <a:pt x="7276813" y="79447"/>
                  <a:pt x="7289800" y="76200"/>
                </a:cubicBezTo>
                <a:cubicBezTo>
                  <a:pt x="7348768" y="61458"/>
                  <a:pt x="7342612" y="65428"/>
                  <a:pt x="7404100" y="38100"/>
                </a:cubicBezTo>
                <a:cubicBezTo>
                  <a:pt x="7421400" y="30411"/>
                  <a:pt x="7437499" y="20158"/>
                  <a:pt x="7454900" y="12700"/>
                </a:cubicBezTo>
                <a:cubicBezTo>
                  <a:pt x="7467205" y="7427"/>
                  <a:pt x="7493000" y="0"/>
                  <a:pt x="7493000" y="0"/>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Display" panose="02110004020202020204"/>
              <a:ea typeface="+mn-ea"/>
              <a:cs typeface="Biome" panose="020B0503030204020804" pitchFamily="34" charset="0"/>
              <a:sym typeface="Helvetica Neue"/>
            </a:endParaRPr>
          </a:p>
        </p:txBody>
      </p:sp>
      <p:sp>
        <p:nvSpPr>
          <p:cNvPr id="12" name="textruta 11">
            <a:extLst>
              <a:ext uri="{FF2B5EF4-FFF2-40B4-BE49-F238E27FC236}">
                <a16:creationId xmlns:a16="http://schemas.microsoft.com/office/drawing/2014/main" id="{B73A3202-E5C3-4AF4-ACE3-7439C3F10722}"/>
              </a:ext>
            </a:extLst>
          </p:cNvPr>
          <p:cNvSpPr txBox="1"/>
          <p:nvPr/>
        </p:nvSpPr>
        <p:spPr>
          <a:xfrm>
            <a:off x="21077056" y="974343"/>
            <a:ext cx="2876428" cy="646331"/>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Vision/målbild</a:t>
            </a:r>
          </a:p>
        </p:txBody>
      </p:sp>
      <p:cxnSp>
        <p:nvCxnSpPr>
          <p:cNvPr id="16" name="Rak 15">
            <a:extLst>
              <a:ext uri="{FF2B5EF4-FFF2-40B4-BE49-F238E27FC236}">
                <a16:creationId xmlns:a16="http://schemas.microsoft.com/office/drawing/2014/main" id="{B416725C-85BB-14FF-B26F-1EFFD0A95A70}"/>
              </a:ext>
            </a:extLst>
          </p:cNvPr>
          <p:cNvCxnSpPr>
            <a:cxnSpLocks/>
          </p:cNvCxnSpPr>
          <p:nvPr/>
        </p:nvCxnSpPr>
        <p:spPr>
          <a:xfrm flipV="1">
            <a:off x="2439114" y="8937726"/>
            <a:ext cx="16981120" cy="112644"/>
          </a:xfrm>
          <a:prstGeom prst="line">
            <a:avLst/>
          </a:prstGeom>
          <a:ln w="2857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7" name="textruta 16">
            <a:extLst>
              <a:ext uri="{FF2B5EF4-FFF2-40B4-BE49-F238E27FC236}">
                <a16:creationId xmlns:a16="http://schemas.microsoft.com/office/drawing/2014/main" id="{17C15A20-CC73-A6CF-9C56-ADF9FD6C3276}"/>
              </a:ext>
            </a:extLst>
          </p:cNvPr>
          <p:cNvSpPr txBox="1"/>
          <p:nvPr/>
        </p:nvSpPr>
        <p:spPr>
          <a:xfrm>
            <a:off x="20714542" y="3859901"/>
            <a:ext cx="3887696" cy="5262979"/>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Hur når vi vår vision?</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kundgrupper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marknader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Digitalisering</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Fler medarbetare</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endParaRP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Ökade intäkter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Minskade kostnader</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Lönsamhet</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Tillväxt</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Osv.</a:t>
            </a:r>
          </a:p>
          <a:p>
            <a:pPr marL="342900" marR="0" lvl="0" indent="-342900" algn="l" defTabSz="1828800" rtl="0" eaLnBrk="1" fontAlgn="auto" latinLnBrk="0" hangingPunct="1">
              <a:lnSpc>
                <a:spcPct val="100000"/>
              </a:lnSpc>
              <a:spcBef>
                <a:spcPts val="0"/>
              </a:spcBef>
              <a:spcAft>
                <a:spcPts val="0"/>
              </a:spcAft>
              <a:buClrTx/>
              <a:buSzTx/>
              <a:buFontTx/>
              <a:buChar char="-"/>
              <a:tabLst/>
              <a:defRPr/>
            </a:pPr>
            <a:endParaRPr kumimoji="0" lang="sv-SE" sz="2800" b="1" i="0" u="none" strike="noStrike" kern="1200" cap="none" spc="0" normalizeH="0" baseline="0" noProof="0">
              <a:ln>
                <a:noFill/>
              </a:ln>
              <a:solidFill>
                <a:srgbClr val="203A59"/>
              </a:solidFill>
              <a:effectLst/>
              <a:uLnTx/>
              <a:uFillTx/>
              <a:latin typeface="Aptos Display" panose="02110004020202020204"/>
              <a:ea typeface="Helvetica Neue"/>
              <a:cs typeface="Biome Light" panose="020B0503030204020804" pitchFamily="34" charset="0"/>
              <a:sym typeface="Helvetica Neue"/>
            </a:endParaRPr>
          </a:p>
        </p:txBody>
      </p:sp>
      <p:cxnSp>
        <p:nvCxnSpPr>
          <p:cNvPr id="18" name="Rak 17">
            <a:extLst>
              <a:ext uri="{FF2B5EF4-FFF2-40B4-BE49-F238E27FC236}">
                <a16:creationId xmlns:a16="http://schemas.microsoft.com/office/drawing/2014/main" id="{04E816FB-0FE1-37AD-4B57-8469310B491D}"/>
              </a:ext>
            </a:extLst>
          </p:cNvPr>
          <p:cNvCxnSpPr>
            <a:cxnSpLocks/>
            <a:stCxn id="7" idx="0"/>
          </p:cNvCxnSpPr>
          <p:nvPr/>
        </p:nvCxnSpPr>
        <p:spPr>
          <a:xfrm>
            <a:off x="2439114" y="8993052"/>
            <a:ext cx="18377748" cy="4164440"/>
          </a:xfrm>
          <a:prstGeom prst="line">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20" name="textruta 19">
            <a:extLst>
              <a:ext uri="{FF2B5EF4-FFF2-40B4-BE49-F238E27FC236}">
                <a16:creationId xmlns:a16="http://schemas.microsoft.com/office/drawing/2014/main" id="{CE33579A-F054-FF62-1141-BE8B0025A10D}"/>
              </a:ext>
            </a:extLst>
          </p:cNvPr>
          <p:cNvSpPr txBox="1"/>
          <p:nvPr/>
        </p:nvSpPr>
        <p:spPr>
          <a:xfrm>
            <a:off x="4115996" y="10725510"/>
            <a:ext cx="8959344" cy="1815882"/>
          </a:xfrm>
          <a:prstGeom prst="rect">
            <a:avLst/>
          </a:prstGeom>
          <a:noFill/>
        </p:spPr>
        <p:txBody>
          <a:bodyPr wrap="square">
            <a:spAutoFit/>
          </a:bodyPr>
          <a:lstStyle/>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Ekonomisk osäkerhet och instabilitet</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Osäker och oförutsägbar marknad</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Ökade kostnader och inflationspåverkan</a:t>
            </a:r>
          </a:p>
          <a:p>
            <a:pPr marL="342900" marR="0" lvl="0" indent="-3429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Förändrade konsumentbeteenden</a:t>
            </a:r>
            <a:endParaRPr kumimoji="0" lang="sv-SE" sz="2800" b="1"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endParaRPr>
          </a:p>
        </p:txBody>
      </p:sp>
      <p:cxnSp>
        <p:nvCxnSpPr>
          <p:cNvPr id="22" name="Rak 21">
            <a:extLst>
              <a:ext uri="{FF2B5EF4-FFF2-40B4-BE49-F238E27FC236}">
                <a16:creationId xmlns:a16="http://schemas.microsoft.com/office/drawing/2014/main" id="{62AF461D-13C4-CBD1-662B-A4386865023C}"/>
              </a:ext>
            </a:extLst>
          </p:cNvPr>
          <p:cNvCxnSpPr>
            <a:cxnSpLocks/>
            <a:stCxn id="24" idx="1"/>
          </p:cNvCxnSpPr>
          <p:nvPr/>
        </p:nvCxnSpPr>
        <p:spPr>
          <a:xfrm flipH="1">
            <a:off x="2439114" y="10167037"/>
            <a:ext cx="20727628" cy="461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ruta 23">
            <a:extLst>
              <a:ext uri="{FF2B5EF4-FFF2-40B4-BE49-F238E27FC236}">
                <a16:creationId xmlns:a16="http://schemas.microsoft.com/office/drawing/2014/main" id="{5AA13AAE-A935-8480-D88F-C727DBA43F23}"/>
              </a:ext>
            </a:extLst>
          </p:cNvPr>
          <p:cNvSpPr txBox="1"/>
          <p:nvPr/>
        </p:nvSpPr>
        <p:spPr>
          <a:xfrm>
            <a:off x="23166742" y="9843871"/>
            <a:ext cx="1292380"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Tid</a:t>
            </a:r>
          </a:p>
        </p:txBody>
      </p:sp>
      <p:sp>
        <p:nvSpPr>
          <p:cNvPr id="25" name="textruta 24">
            <a:extLst>
              <a:ext uri="{FF2B5EF4-FFF2-40B4-BE49-F238E27FC236}">
                <a16:creationId xmlns:a16="http://schemas.microsoft.com/office/drawing/2014/main" id="{2365EBA6-0DC9-7C0C-010E-823ED35BCDAC}"/>
              </a:ext>
            </a:extLst>
          </p:cNvPr>
          <p:cNvSpPr txBox="1"/>
          <p:nvPr/>
        </p:nvSpPr>
        <p:spPr>
          <a:xfrm>
            <a:off x="1855299" y="10466059"/>
            <a:ext cx="1032655"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Idag</a:t>
            </a:r>
          </a:p>
        </p:txBody>
      </p:sp>
      <p:sp>
        <p:nvSpPr>
          <p:cNvPr id="29" name="5-udd 28">
            <a:extLst>
              <a:ext uri="{FF2B5EF4-FFF2-40B4-BE49-F238E27FC236}">
                <a16:creationId xmlns:a16="http://schemas.microsoft.com/office/drawing/2014/main" id="{01B192DD-164E-FD19-B830-25CCF77F7EBA}"/>
              </a:ext>
            </a:extLst>
          </p:cNvPr>
          <p:cNvSpPr/>
          <p:nvPr/>
        </p:nvSpPr>
        <p:spPr>
          <a:xfrm>
            <a:off x="19327377" y="117302"/>
            <a:ext cx="1921658" cy="1838608"/>
          </a:xfrm>
          <a:prstGeom prst="star5">
            <a:avLst/>
          </a:prstGeom>
          <a:solidFill>
            <a:srgbClr val="FF9E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34" name="Höger klammerparentes 33">
            <a:extLst>
              <a:ext uri="{FF2B5EF4-FFF2-40B4-BE49-F238E27FC236}">
                <a16:creationId xmlns:a16="http://schemas.microsoft.com/office/drawing/2014/main" id="{C7C5416E-0A4E-D7FB-7AEA-729102F94FA3}"/>
              </a:ext>
            </a:extLst>
          </p:cNvPr>
          <p:cNvSpPr/>
          <p:nvPr/>
        </p:nvSpPr>
        <p:spPr>
          <a:xfrm>
            <a:off x="20180791" y="1992453"/>
            <a:ext cx="291462" cy="6488294"/>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203A59"/>
              </a:solidFill>
              <a:effectLst/>
              <a:uLnTx/>
              <a:uFillTx/>
              <a:latin typeface="Aptos" panose="02110004020202020204"/>
              <a:ea typeface="+mn-ea"/>
              <a:cs typeface="+mn-cs"/>
              <a:sym typeface="Helvetica Neue"/>
            </a:endParaRPr>
          </a:p>
        </p:txBody>
      </p:sp>
      <p:cxnSp>
        <p:nvCxnSpPr>
          <p:cNvPr id="2" name="Rak 1">
            <a:extLst>
              <a:ext uri="{FF2B5EF4-FFF2-40B4-BE49-F238E27FC236}">
                <a16:creationId xmlns:a16="http://schemas.microsoft.com/office/drawing/2014/main" id="{70291197-0962-A22E-47E9-95A9180C1D53}"/>
              </a:ext>
            </a:extLst>
          </p:cNvPr>
          <p:cNvCxnSpPr>
            <a:cxnSpLocks/>
          </p:cNvCxnSpPr>
          <p:nvPr/>
        </p:nvCxnSpPr>
        <p:spPr>
          <a:xfrm>
            <a:off x="2439114" y="2698597"/>
            <a:ext cx="0" cy="751460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ruta 3">
            <a:extLst>
              <a:ext uri="{FF2B5EF4-FFF2-40B4-BE49-F238E27FC236}">
                <a16:creationId xmlns:a16="http://schemas.microsoft.com/office/drawing/2014/main" id="{F9229CEC-722C-1ADD-30CA-0960E1E70F0F}"/>
              </a:ext>
            </a:extLst>
          </p:cNvPr>
          <p:cNvSpPr txBox="1"/>
          <p:nvPr/>
        </p:nvSpPr>
        <p:spPr>
          <a:xfrm>
            <a:off x="306567" y="2909703"/>
            <a:ext cx="184916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Resultat</a:t>
            </a:r>
          </a:p>
        </p:txBody>
      </p:sp>
      <p:sp>
        <p:nvSpPr>
          <p:cNvPr id="26" name="5-udd 25">
            <a:extLst>
              <a:ext uri="{FF2B5EF4-FFF2-40B4-BE49-F238E27FC236}">
                <a16:creationId xmlns:a16="http://schemas.microsoft.com/office/drawing/2014/main" id="{EDB1BDB6-3F37-4EB5-9E67-A938FFACB222}"/>
              </a:ext>
            </a:extLst>
          </p:cNvPr>
          <p:cNvSpPr/>
          <p:nvPr/>
        </p:nvSpPr>
        <p:spPr>
          <a:xfrm>
            <a:off x="2097589" y="8450503"/>
            <a:ext cx="683046" cy="776690"/>
          </a:xfrm>
          <a:prstGeom prst="star5">
            <a:avLst/>
          </a:prstGeom>
          <a:solidFill>
            <a:srgbClr val="FFD4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3" name="Effect in leadership">
            <a:extLst>
              <a:ext uri="{FF2B5EF4-FFF2-40B4-BE49-F238E27FC236}">
                <a16:creationId xmlns:a16="http://schemas.microsoft.com/office/drawing/2014/main" id="{24BCFD4F-B139-C738-FE95-F8A69B62F1E7}"/>
              </a:ext>
            </a:extLst>
          </p:cNvPr>
          <p:cNvSpPr txBox="1"/>
          <p:nvPr/>
        </p:nvSpPr>
        <p:spPr>
          <a:xfrm>
            <a:off x="1524459" y="890911"/>
            <a:ext cx="21117827"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a:ln>
                  <a:noFill/>
                </a:ln>
                <a:solidFill>
                  <a:srgbClr val="FFFFFF"/>
                </a:solidFill>
                <a:effectLst/>
                <a:uLnTx/>
                <a:uFillTx/>
                <a:latin typeface="IBM Plex Sans SemiBold"/>
                <a:sym typeface="IBM Plex Sans SemiBold"/>
              </a:rPr>
              <a:t>Varför?</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0" name="object 9">
            <a:extLst>
              <a:ext uri="{FF2B5EF4-FFF2-40B4-BE49-F238E27FC236}">
                <a16:creationId xmlns:a16="http://schemas.microsoft.com/office/drawing/2014/main" id="{4B2A460D-42B7-D776-3880-232ED06263AA}"/>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00447488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 presetClass="entr" presetSubtype="0" fill="hold" grpId="0" nodeType="afterEffect">
                                  <p:stCondLst>
                                    <p:cond delay="100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2000"/>
                                        <p:tgtEl>
                                          <p:spTgt spid="18"/>
                                        </p:tgtEl>
                                      </p:cBhvr>
                                    </p:animEffect>
                                  </p:childTnLst>
                                </p:cTn>
                              </p:par>
                              <p:par>
                                <p:cTn id="20" presetID="0" presetClass="path" presetSubtype="0" accel="50000" decel="50000" fill="hold" grpId="1" nodeType="withEffect">
                                  <p:stCondLst>
                                    <p:cond delay="0"/>
                                  </p:stCondLst>
                                  <p:childTnLst>
                                    <p:animMotion origin="layout" path="M -4.375E-6 3.7037E-7 L 0.04375 0.28333 " pathEditMode="relative" rAng="0" ptsTypes="AA">
                                      <p:cBhvr>
                                        <p:cTn id="21" dur="2000" fill="hold"/>
                                        <p:tgtEl>
                                          <p:spTgt spid="6"/>
                                        </p:tgtEl>
                                        <p:attrNameLst>
                                          <p:attrName>ppt_x</p:attrName>
                                          <p:attrName>ppt_y</p:attrName>
                                        </p:attrNameLst>
                                      </p:cBhvr>
                                      <p:rCtr x="2187" y="14167"/>
                                    </p:animMotion>
                                  </p:childTnLst>
                                </p:cTn>
                              </p:par>
                              <p:par>
                                <p:cTn id="22" presetID="9" presetClass="exit" presetSubtype="0" fill="hold" nodeType="withEffect">
                                  <p:stCondLst>
                                    <p:cond delay="1000"/>
                                  </p:stCondLst>
                                  <p:childTnLst>
                                    <p:animEffect transition="out" filter="dissolve">
                                      <p:cBhvr>
                                        <p:cTn id="23" dur="500"/>
                                        <p:tgtEl>
                                          <p:spTgt spid="16"/>
                                        </p:tgtEl>
                                      </p:cBhvr>
                                    </p:animEffect>
                                    <p:set>
                                      <p:cBhvr>
                                        <p:cTn id="24" dur="1" fill="hold">
                                          <p:stCondLst>
                                            <p:cond delay="499"/>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9"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dissolve">
                                      <p:cBhvr>
                                        <p:cTn id="31" dur="500"/>
                                        <p:tgtEl>
                                          <p:spTgt spid="29"/>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up)">
                                      <p:cBhvr>
                                        <p:cTn id="40" dur="500"/>
                                        <p:tgtEl>
                                          <p:spTgt spid="34"/>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animBg="1"/>
      <p:bldP spid="12" grpId="0"/>
      <p:bldP spid="17" grpId="0"/>
      <p:bldP spid="20" grpId="0"/>
      <p:bldP spid="29"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7" name="Frihandsfigur 6">
            <a:extLst>
              <a:ext uri="{FF2B5EF4-FFF2-40B4-BE49-F238E27FC236}">
                <a16:creationId xmlns:a16="http://schemas.microsoft.com/office/drawing/2014/main" id="{11105F03-05AC-60DE-DE70-42D479A1FDDF}"/>
              </a:ext>
            </a:extLst>
          </p:cNvPr>
          <p:cNvSpPr/>
          <p:nvPr/>
        </p:nvSpPr>
        <p:spPr>
          <a:xfrm>
            <a:off x="2439114" y="1955912"/>
            <a:ext cx="17691612" cy="7050680"/>
          </a:xfrm>
          <a:custGeom>
            <a:avLst/>
            <a:gdLst>
              <a:gd name="connsiteX0" fmla="*/ 0 w 7315200"/>
              <a:gd name="connsiteY0" fmla="*/ 2184400 h 2263204"/>
              <a:gd name="connsiteX1" fmla="*/ 254000 w 7315200"/>
              <a:gd name="connsiteY1" fmla="*/ 2222500 h 2263204"/>
              <a:gd name="connsiteX2" fmla="*/ 317500 w 7315200"/>
              <a:gd name="connsiteY2" fmla="*/ 2235200 h 2263204"/>
              <a:gd name="connsiteX3" fmla="*/ 838200 w 7315200"/>
              <a:gd name="connsiteY3" fmla="*/ 2247900 h 2263204"/>
              <a:gd name="connsiteX4" fmla="*/ 1485900 w 7315200"/>
              <a:gd name="connsiteY4" fmla="*/ 2247900 h 2263204"/>
              <a:gd name="connsiteX5" fmla="*/ 1689100 w 7315200"/>
              <a:gd name="connsiteY5" fmla="*/ 2197100 h 2263204"/>
              <a:gd name="connsiteX6" fmla="*/ 1778000 w 7315200"/>
              <a:gd name="connsiteY6" fmla="*/ 2171700 h 2263204"/>
              <a:gd name="connsiteX7" fmla="*/ 1816100 w 7315200"/>
              <a:gd name="connsiteY7" fmla="*/ 2159000 h 2263204"/>
              <a:gd name="connsiteX8" fmla="*/ 1905000 w 7315200"/>
              <a:gd name="connsiteY8" fmla="*/ 2133600 h 2263204"/>
              <a:gd name="connsiteX9" fmla="*/ 1968500 w 7315200"/>
              <a:gd name="connsiteY9" fmla="*/ 2108200 h 2263204"/>
              <a:gd name="connsiteX10" fmla="*/ 2019300 w 7315200"/>
              <a:gd name="connsiteY10" fmla="*/ 2095500 h 2263204"/>
              <a:gd name="connsiteX11" fmla="*/ 2082800 w 7315200"/>
              <a:gd name="connsiteY11" fmla="*/ 2070100 h 2263204"/>
              <a:gd name="connsiteX12" fmla="*/ 2159000 w 7315200"/>
              <a:gd name="connsiteY12" fmla="*/ 2044700 h 2263204"/>
              <a:gd name="connsiteX13" fmla="*/ 2222500 w 7315200"/>
              <a:gd name="connsiteY13" fmla="*/ 2006600 h 2263204"/>
              <a:gd name="connsiteX14" fmla="*/ 2349500 w 7315200"/>
              <a:gd name="connsiteY14" fmla="*/ 1955800 h 2263204"/>
              <a:gd name="connsiteX15" fmla="*/ 2438400 w 7315200"/>
              <a:gd name="connsiteY15" fmla="*/ 1917700 h 2263204"/>
              <a:gd name="connsiteX16" fmla="*/ 2501900 w 7315200"/>
              <a:gd name="connsiteY16" fmla="*/ 1892300 h 2263204"/>
              <a:gd name="connsiteX17" fmla="*/ 2692400 w 7315200"/>
              <a:gd name="connsiteY17" fmla="*/ 1816100 h 2263204"/>
              <a:gd name="connsiteX18" fmla="*/ 2819400 w 7315200"/>
              <a:gd name="connsiteY18" fmla="*/ 1765300 h 2263204"/>
              <a:gd name="connsiteX19" fmla="*/ 2882900 w 7315200"/>
              <a:gd name="connsiteY19" fmla="*/ 1739900 h 2263204"/>
              <a:gd name="connsiteX20" fmla="*/ 2933700 w 7315200"/>
              <a:gd name="connsiteY20" fmla="*/ 1727200 h 2263204"/>
              <a:gd name="connsiteX21" fmla="*/ 2984500 w 7315200"/>
              <a:gd name="connsiteY21" fmla="*/ 1701800 h 2263204"/>
              <a:gd name="connsiteX22" fmla="*/ 3035300 w 7315200"/>
              <a:gd name="connsiteY22" fmla="*/ 1689100 h 2263204"/>
              <a:gd name="connsiteX23" fmla="*/ 3073400 w 7315200"/>
              <a:gd name="connsiteY23" fmla="*/ 1676400 h 2263204"/>
              <a:gd name="connsiteX24" fmla="*/ 3162300 w 7315200"/>
              <a:gd name="connsiteY24" fmla="*/ 1651000 h 2263204"/>
              <a:gd name="connsiteX25" fmla="*/ 3213100 w 7315200"/>
              <a:gd name="connsiteY25" fmla="*/ 1625600 h 2263204"/>
              <a:gd name="connsiteX26" fmla="*/ 3365500 w 7315200"/>
              <a:gd name="connsiteY26" fmla="*/ 1574800 h 2263204"/>
              <a:gd name="connsiteX27" fmla="*/ 3581400 w 7315200"/>
              <a:gd name="connsiteY27" fmla="*/ 1447800 h 2263204"/>
              <a:gd name="connsiteX28" fmla="*/ 3759200 w 7315200"/>
              <a:gd name="connsiteY28" fmla="*/ 1358900 h 2263204"/>
              <a:gd name="connsiteX29" fmla="*/ 3924300 w 7315200"/>
              <a:gd name="connsiteY29" fmla="*/ 1308100 h 2263204"/>
              <a:gd name="connsiteX30" fmla="*/ 4000500 w 7315200"/>
              <a:gd name="connsiteY30" fmla="*/ 1282700 h 2263204"/>
              <a:gd name="connsiteX31" fmla="*/ 4267200 w 7315200"/>
              <a:gd name="connsiteY31" fmla="*/ 1219200 h 2263204"/>
              <a:gd name="connsiteX32" fmla="*/ 4356100 w 7315200"/>
              <a:gd name="connsiteY32" fmla="*/ 1193800 h 2263204"/>
              <a:gd name="connsiteX33" fmla="*/ 4445000 w 7315200"/>
              <a:gd name="connsiteY33" fmla="*/ 1168400 h 2263204"/>
              <a:gd name="connsiteX34" fmla="*/ 4521200 w 7315200"/>
              <a:gd name="connsiteY34" fmla="*/ 1143000 h 2263204"/>
              <a:gd name="connsiteX35" fmla="*/ 4699000 w 7315200"/>
              <a:gd name="connsiteY35" fmla="*/ 1066800 h 2263204"/>
              <a:gd name="connsiteX36" fmla="*/ 4787900 w 7315200"/>
              <a:gd name="connsiteY36" fmla="*/ 1028700 h 2263204"/>
              <a:gd name="connsiteX37" fmla="*/ 4876800 w 7315200"/>
              <a:gd name="connsiteY37" fmla="*/ 1003300 h 2263204"/>
              <a:gd name="connsiteX38" fmla="*/ 5054600 w 7315200"/>
              <a:gd name="connsiteY38" fmla="*/ 927100 h 2263204"/>
              <a:gd name="connsiteX39" fmla="*/ 5143500 w 7315200"/>
              <a:gd name="connsiteY39" fmla="*/ 889000 h 2263204"/>
              <a:gd name="connsiteX40" fmla="*/ 5232400 w 7315200"/>
              <a:gd name="connsiteY40" fmla="*/ 850900 h 2263204"/>
              <a:gd name="connsiteX41" fmla="*/ 5321300 w 7315200"/>
              <a:gd name="connsiteY41" fmla="*/ 812800 h 2263204"/>
              <a:gd name="connsiteX42" fmla="*/ 5397500 w 7315200"/>
              <a:gd name="connsiteY42" fmla="*/ 787400 h 2263204"/>
              <a:gd name="connsiteX43" fmla="*/ 5486400 w 7315200"/>
              <a:gd name="connsiteY43" fmla="*/ 749300 h 2263204"/>
              <a:gd name="connsiteX44" fmla="*/ 5575300 w 7315200"/>
              <a:gd name="connsiteY44" fmla="*/ 736600 h 2263204"/>
              <a:gd name="connsiteX45" fmla="*/ 5727700 w 7315200"/>
              <a:gd name="connsiteY45" fmla="*/ 685800 h 2263204"/>
              <a:gd name="connsiteX46" fmla="*/ 5892800 w 7315200"/>
              <a:gd name="connsiteY46" fmla="*/ 609600 h 2263204"/>
              <a:gd name="connsiteX47" fmla="*/ 5981700 w 7315200"/>
              <a:gd name="connsiteY47" fmla="*/ 571500 h 2263204"/>
              <a:gd name="connsiteX48" fmla="*/ 6134100 w 7315200"/>
              <a:gd name="connsiteY48" fmla="*/ 495300 h 2263204"/>
              <a:gd name="connsiteX49" fmla="*/ 6286500 w 7315200"/>
              <a:gd name="connsiteY49" fmla="*/ 431800 h 2263204"/>
              <a:gd name="connsiteX50" fmla="*/ 6413500 w 7315200"/>
              <a:gd name="connsiteY50" fmla="*/ 381000 h 2263204"/>
              <a:gd name="connsiteX51" fmla="*/ 6477000 w 7315200"/>
              <a:gd name="connsiteY51" fmla="*/ 355600 h 2263204"/>
              <a:gd name="connsiteX52" fmla="*/ 6540500 w 7315200"/>
              <a:gd name="connsiteY52" fmla="*/ 330200 h 2263204"/>
              <a:gd name="connsiteX53" fmla="*/ 6604000 w 7315200"/>
              <a:gd name="connsiteY53" fmla="*/ 304800 h 2263204"/>
              <a:gd name="connsiteX54" fmla="*/ 6705600 w 7315200"/>
              <a:gd name="connsiteY54" fmla="*/ 266700 h 2263204"/>
              <a:gd name="connsiteX55" fmla="*/ 6769100 w 7315200"/>
              <a:gd name="connsiteY55" fmla="*/ 241300 h 2263204"/>
              <a:gd name="connsiteX56" fmla="*/ 6819900 w 7315200"/>
              <a:gd name="connsiteY56" fmla="*/ 203200 h 2263204"/>
              <a:gd name="connsiteX57" fmla="*/ 6858000 w 7315200"/>
              <a:gd name="connsiteY57" fmla="*/ 190500 h 2263204"/>
              <a:gd name="connsiteX58" fmla="*/ 6959600 w 7315200"/>
              <a:gd name="connsiteY58" fmla="*/ 139700 h 2263204"/>
              <a:gd name="connsiteX59" fmla="*/ 6997700 w 7315200"/>
              <a:gd name="connsiteY59" fmla="*/ 114300 h 2263204"/>
              <a:gd name="connsiteX60" fmla="*/ 7073900 w 7315200"/>
              <a:gd name="connsiteY60" fmla="*/ 88900 h 2263204"/>
              <a:gd name="connsiteX61" fmla="*/ 7112000 w 7315200"/>
              <a:gd name="connsiteY61" fmla="*/ 76200 h 2263204"/>
              <a:gd name="connsiteX62" fmla="*/ 7226300 w 7315200"/>
              <a:gd name="connsiteY62" fmla="*/ 38100 h 2263204"/>
              <a:gd name="connsiteX63" fmla="*/ 7277100 w 7315200"/>
              <a:gd name="connsiteY63" fmla="*/ 12700 h 2263204"/>
              <a:gd name="connsiteX64" fmla="*/ 7315200 w 7315200"/>
              <a:gd name="connsiteY64" fmla="*/ 0 h 2263204"/>
              <a:gd name="connsiteX0" fmla="*/ 0 w 7061200"/>
              <a:gd name="connsiteY0" fmla="*/ 2222500 h 2263204"/>
              <a:gd name="connsiteX1" fmla="*/ 63500 w 7061200"/>
              <a:gd name="connsiteY1" fmla="*/ 2235200 h 2263204"/>
              <a:gd name="connsiteX2" fmla="*/ 584200 w 7061200"/>
              <a:gd name="connsiteY2" fmla="*/ 2247900 h 2263204"/>
              <a:gd name="connsiteX3" fmla="*/ 1231900 w 7061200"/>
              <a:gd name="connsiteY3" fmla="*/ 2247900 h 2263204"/>
              <a:gd name="connsiteX4" fmla="*/ 1435100 w 7061200"/>
              <a:gd name="connsiteY4" fmla="*/ 2197100 h 2263204"/>
              <a:gd name="connsiteX5" fmla="*/ 1524000 w 7061200"/>
              <a:gd name="connsiteY5" fmla="*/ 2171700 h 2263204"/>
              <a:gd name="connsiteX6" fmla="*/ 1562100 w 7061200"/>
              <a:gd name="connsiteY6" fmla="*/ 2159000 h 2263204"/>
              <a:gd name="connsiteX7" fmla="*/ 1651000 w 7061200"/>
              <a:gd name="connsiteY7" fmla="*/ 2133600 h 2263204"/>
              <a:gd name="connsiteX8" fmla="*/ 1714500 w 7061200"/>
              <a:gd name="connsiteY8" fmla="*/ 2108200 h 2263204"/>
              <a:gd name="connsiteX9" fmla="*/ 1765300 w 7061200"/>
              <a:gd name="connsiteY9" fmla="*/ 2095500 h 2263204"/>
              <a:gd name="connsiteX10" fmla="*/ 1828800 w 7061200"/>
              <a:gd name="connsiteY10" fmla="*/ 2070100 h 2263204"/>
              <a:gd name="connsiteX11" fmla="*/ 1905000 w 7061200"/>
              <a:gd name="connsiteY11" fmla="*/ 2044700 h 2263204"/>
              <a:gd name="connsiteX12" fmla="*/ 1968500 w 7061200"/>
              <a:gd name="connsiteY12" fmla="*/ 2006600 h 2263204"/>
              <a:gd name="connsiteX13" fmla="*/ 2095500 w 7061200"/>
              <a:gd name="connsiteY13" fmla="*/ 1955800 h 2263204"/>
              <a:gd name="connsiteX14" fmla="*/ 2184400 w 7061200"/>
              <a:gd name="connsiteY14" fmla="*/ 1917700 h 2263204"/>
              <a:gd name="connsiteX15" fmla="*/ 2247900 w 7061200"/>
              <a:gd name="connsiteY15" fmla="*/ 1892300 h 2263204"/>
              <a:gd name="connsiteX16" fmla="*/ 2438400 w 7061200"/>
              <a:gd name="connsiteY16" fmla="*/ 1816100 h 2263204"/>
              <a:gd name="connsiteX17" fmla="*/ 2565400 w 7061200"/>
              <a:gd name="connsiteY17" fmla="*/ 1765300 h 2263204"/>
              <a:gd name="connsiteX18" fmla="*/ 2628900 w 7061200"/>
              <a:gd name="connsiteY18" fmla="*/ 1739900 h 2263204"/>
              <a:gd name="connsiteX19" fmla="*/ 2679700 w 7061200"/>
              <a:gd name="connsiteY19" fmla="*/ 1727200 h 2263204"/>
              <a:gd name="connsiteX20" fmla="*/ 2730500 w 7061200"/>
              <a:gd name="connsiteY20" fmla="*/ 1701800 h 2263204"/>
              <a:gd name="connsiteX21" fmla="*/ 2781300 w 7061200"/>
              <a:gd name="connsiteY21" fmla="*/ 1689100 h 2263204"/>
              <a:gd name="connsiteX22" fmla="*/ 2819400 w 7061200"/>
              <a:gd name="connsiteY22" fmla="*/ 1676400 h 2263204"/>
              <a:gd name="connsiteX23" fmla="*/ 2908300 w 7061200"/>
              <a:gd name="connsiteY23" fmla="*/ 1651000 h 2263204"/>
              <a:gd name="connsiteX24" fmla="*/ 2959100 w 7061200"/>
              <a:gd name="connsiteY24" fmla="*/ 1625600 h 2263204"/>
              <a:gd name="connsiteX25" fmla="*/ 3111500 w 7061200"/>
              <a:gd name="connsiteY25" fmla="*/ 1574800 h 2263204"/>
              <a:gd name="connsiteX26" fmla="*/ 3327400 w 7061200"/>
              <a:gd name="connsiteY26" fmla="*/ 1447800 h 2263204"/>
              <a:gd name="connsiteX27" fmla="*/ 3505200 w 7061200"/>
              <a:gd name="connsiteY27" fmla="*/ 1358900 h 2263204"/>
              <a:gd name="connsiteX28" fmla="*/ 3670300 w 7061200"/>
              <a:gd name="connsiteY28" fmla="*/ 1308100 h 2263204"/>
              <a:gd name="connsiteX29" fmla="*/ 3746500 w 7061200"/>
              <a:gd name="connsiteY29" fmla="*/ 1282700 h 2263204"/>
              <a:gd name="connsiteX30" fmla="*/ 4013200 w 7061200"/>
              <a:gd name="connsiteY30" fmla="*/ 1219200 h 2263204"/>
              <a:gd name="connsiteX31" fmla="*/ 4102100 w 7061200"/>
              <a:gd name="connsiteY31" fmla="*/ 1193800 h 2263204"/>
              <a:gd name="connsiteX32" fmla="*/ 4191000 w 7061200"/>
              <a:gd name="connsiteY32" fmla="*/ 1168400 h 2263204"/>
              <a:gd name="connsiteX33" fmla="*/ 4267200 w 7061200"/>
              <a:gd name="connsiteY33" fmla="*/ 1143000 h 2263204"/>
              <a:gd name="connsiteX34" fmla="*/ 4445000 w 7061200"/>
              <a:gd name="connsiteY34" fmla="*/ 1066800 h 2263204"/>
              <a:gd name="connsiteX35" fmla="*/ 4533900 w 7061200"/>
              <a:gd name="connsiteY35" fmla="*/ 1028700 h 2263204"/>
              <a:gd name="connsiteX36" fmla="*/ 4622800 w 7061200"/>
              <a:gd name="connsiteY36" fmla="*/ 1003300 h 2263204"/>
              <a:gd name="connsiteX37" fmla="*/ 4800600 w 7061200"/>
              <a:gd name="connsiteY37" fmla="*/ 927100 h 2263204"/>
              <a:gd name="connsiteX38" fmla="*/ 4889500 w 7061200"/>
              <a:gd name="connsiteY38" fmla="*/ 889000 h 2263204"/>
              <a:gd name="connsiteX39" fmla="*/ 4978400 w 7061200"/>
              <a:gd name="connsiteY39" fmla="*/ 850900 h 2263204"/>
              <a:gd name="connsiteX40" fmla="*/ 5067300 w 7061200"/>
              <a:gd name="connsiteY40" fmla="*/ 812800 h 2263204"/>
              <a:gd name="connsiteX41" fmla="*/ 5143500 w 7061200"/>
              <a:gd name="connsiteY41" fmla="*/ 787400 h 2263204"/>
              <a:gd name="connsiteX42" fmla="*/ 5232400 w 7061200"/>
              <a:gd name="connsiteY42" fmla="*/ 749300 h 2263204"/>
              <a:gd name="connsiteX43" fmla="*/ 5321300 w 7061200"/>
              <a:gd name="connsiteY43" fmla="*/ 736600 h 2263204"/>
              <a:gd name="connsiteX44" fmla="*/ 5473700 w 7061200"/>
              <a:gd name="connsiteY44" fmla="*/ 685800 h 2263204"/>
              <a:gd name="connsiteX45" fmla="*/ 5638800 w 7061200"/>
              <a:gd name="connsiteY45" fmla="*/ 609600 h 2263204"/>
              <a:gd name="connsiteX46" fmla="*/ 5727700 w 7061200"/>
              <a:gd name="connsiteY46" fmla="*/ 571500 h 2263204"/>
              <a:gd name="connsiteX47" fmla="*/ 5880100 w 7061200"/>
              <a:gd name="connsiteY47" fmla="*/ 495300 h 2263204"/>
              <a:gd name="connsiteX48" fmla="*/ 6032500 w 7061200"/>
              <a:gd name="connsiteY48" fmla="*/ 431800 h 2263204"/>
              <a:gd name="connsiteX49" fmla="*/ 6159500 w 7061200"/>
              <a:gd name="connsiteY49" fmla="*/ 381000 h 2263204"/>
              <a:gd name="connsiteX50" fmla="*/ 6223000 w 7061200"/>
              <a:gd name="connsiteY50" fmla="*/ 355600 h 2263204"/>
              <a:gd name="connsiteX51" fmla="*/ 6286500 w 7061200"/>
              <a:gd name="connsiteY51" fmla="*/ 330200 h 2263204"/>
              <a:gd name="connsiteX52" fmla="*/ 6350000 w 7061200"/>
              <a:gd name="connsiteY52" fmla="*/ 304800 h 2263204"/>
              <a:gd name="connsiteX53" fmla="*/ 6451600 w 7061200"/>
              <a:gd name="connsiteY53" fmla="*/ 266700 h 2263204"/>
              <a:gd name="connsiteX54" fmla="*/ 6515100 w 7061200"/>
              <a:gd name="connsiteY54" fmla="*/ 241300 h 2263204"/>
              <a:gd name="connsiteX55" fmla="*/ 6565900 w 7061200"/>
              <a:gd name="connsiteY55" fmla="*/ 203200 h 2263204"/>
              <a:gd name="connsiteX56" fmla="*/ 6604000 w 7061200"/>
              <a:gd name="connsiteY56" fmla="*/ 190500 h 2263204"/>
              <a:gd name="connsiteX57" fmla="*/ 6705600 w 7061200"/>
              <a:gd name="connsiteY57" fmla="*/ 139700 h 2263204"/>
              <a:gd name="connsiteX58" fmla="*/ 6743700 w 7061200"/>
              <a:gd name="connsiteY58" fmla="*/ 114300 h 2263204"/>
              <a:gd name="connsiteX59" fmla="*/ 6819900 w 7061200"/>
              <a:gd name="connsiteY59" fmla="*/ 88900 h 2263204"/>
              <a:gd name="connsiteX60" fmla="*/ 6858000 w 7061200"/>
              <a:gd name="connsiteY60" fmla="*/ 76200 h 2263204"/>
              <a:gd name="connsiteX61" fmla="*/ 6972300 w 7061200"/>
              <a:gd name="connsiteY61" fmla="*/ 38100 h 2263204"/>
              <a:gd name="connsiteX62" fmla="*/ 7023100 w 7061200"/>
              <a:gd name="connsiteY62" fmla="*/ 12700 h 2263204"/>
              <a:gd name="connsiteX63" fmla="*/ 7061200 w 7061200"/>
              <a:gd name="connsiteY63" fmla="*/ 0 h 2263204"/>
              <a:gd name="connsiteX0" fmla="*/ 0 w 6997700"/>
              <a:gd name="connsiteY0" fmla="*/ 2235200 h 2263204"/>
              <a:gd name="connsiteX1" fmla="*/ 520700 w 6997700"/>
              <a:gd name="connsiteY1" fmla="*/ 2247900 h 2263204"/>
              <a:gd name="connsiteX2" fmla="*/ 1168400 w 6997700"/>
              <a:gd name="connsiteY2" fmla="*/ 2247900 h 2263204"/>
              <a:gd name="connsiteX3" fmla="*/ 1371600 w 6997700"/>
              <a:gd name="connsiteY3" fmla="*/ 2197100 h 2263204"/>
              <a:gd name="connsiteX4" fmla="*/ 1460500 w 6997700"/>
              <a:gd name="connsiteY4" fmla="*/ 2171700 h 2263204"/>
              <a:gd name="connsiteX5" fmla="*/ 1498600 w 6997700"/>
              <a:gd name="connsiteY5" fmla="*/ 2159000 h 2263204"/>
              <a:gd name="connsiteX6" fmla="*/ 1587500 w 6997700"/>
              <a:gd name="connsiteY6" fmla="*/ 2133600 h 2263204"/>
              <a:gd name="connsiteX7" fmla="*/ 1651000 w 6997700"/>
              <a:gd name="connsiteY7" fmla="*/ 2108200 h 2263204"/>
              <a:gd name="connsiteX8" fmla="*/ 1701800 w 6997700"/>
              <a:gd name="connsiteY8" fmla="*/ 2095500 h 2263204"/>
              <a:gd name="connsiteX9" fmla="*/ 1765300 w 6997700"/>
              <a:gd name="connsiteY9" fmla="*/ 2070100 h 2263204"/>
              <a:gd name="connsiteX10" fmla="*/ 1841500 w 6997700"/>
              <a:gd name="connsiteY10" fmla="*/ 2044700 h 2263204"/>
              <a:gd name="connsiteX11" fmla="*/ 1905000 w 6997700"/>
              <a:gd name="connsiteY11" fmla="*/ 2006600 h 2263204"/>
              <a:gd name="connsiteX12" fmla="*/ 2032000 w 6997700"/>
              <a:gd name="connsiteY12" fmla="*/ 1955800 h 2263204"/>
              <a:gd name="connsiteX13" fmla="*/ 2120900 w 6997700"/>
              <a:gd name="connsiteY13" fmla="*/ 1917700 h 2263204"/>
              <a:gd name="connsiteX14" fmla="*/ 2184400 w 6997700"/>
              <a:gd name="connsiteY14" fmla="*/ 1892300 h 2263204"/>
              <a:gd name="connsiteX15" fmla="*/ 2374900 w 6997700"/>
              <a:gd name="connsiteY15" fmla="*/ 1816100 h 2263204"/>
              <a:gd name="connsiteX16" fmla="*/ 2501900 w 6997700"/>
              <a:gd name="connsiteY16" fmla="*/ 1765300 h 2263204"/>
              <a:gd name="connsiteX17" fmla="*/ 2565400 w 6997700"/>
              <a:gd name="connsiteY17" fmla="*/ 1739900 h 2263204"/>
              <a:gd name="connsiteX18" fmla="*/ 2616200 w 6997700"/>
              <a:gd name="connsiteY18" fmla="*/ 1727200 h 2263204"/>
              <a:gd name="connsiteX19" fmla="*/ 2667000 w 6997700"/>
              <a:gd name="connsiteY19" fmla="*/ 1701800 h 2263204"/>
              <a:gd name="connsiteX20" fmla="*/ 2717800 w 6997700"/>
              <a:gd name="connsiteY20" fmla="*/ 1689100 h 2263204"/>
              <a:gd name="connsiteX21" fmla="*/ 2755900 w 6997700"/>
              <a:gd name="connsiteY21" fmla="*/ 1676400 h 2263204"/>
              <a:gd name="connsiteX22" fmla="*/ 2844800 w 6997700"/>
              <a:gd name="connsiteY22" fmla="*/ 1651000 h 2263204"/>
              <a:gd name="connsiteX23" fmla="*/ 2895600 w 6997700"/>
              <a:gd name="connsiteY23" fmla="*/ 1625600 h 2263204"/>
              <a:gd name="connsiteX24" fmla="*/ 3048000 w 6997700"/>
              <a:gd name="connsiteY24" fmla="*/ 1574800 h 2263204"/>
              <a:gd name="connsiteX25" fmla="*/ 3263900 w 6997700"/>
              <a:gd name="connsiteY25" fmla="*/ 1447800 h 2263204"/>
              <a:gd name="connsiteX26" fmla="*/ 3441700 w 6997700"/>
              <a:gd name="connsiteY26" fmla="*/ 1358900 h 2263204"/>
              <a:gd name="connsiteX27" fmla="*/ 3606800 w 6997700"/>
              <a:gd name="connsiteY27" fmla="*/ 1308100 h 2263204"/>
              <a:gd name="connsiteX28" fmla="*/ 3683000 w 6997700"/>
              <a:gd name="connsiteY28" fmla="*/ 1282700 h 2263204"/>
              <a:gd name="connsiteX29" fmla="*/ 3949700 w 6997700"/>
              <a:gd name="connsiteY29" fmla="*/ 1219200 h 2263204"/>
              <a:gd name="connsiteX30" fmla="*/ 4038600 w 6997700"/>
              <a:gd name="connsiteY30" fmla="*/ 1193800 h 2263204"/>
              <a:gd name="connsiteX31" fmla="*/ 4127500 w 6997700"/>
              <a:gd name="connsiteY31" fmla="*/ 1168400 h 2263204"/>
              <a:gd name="connsiteX32" fmla="*/ 4203700 w 6997700"/>
              <a:gd name="connsiteY32" fmla="*/ 1143000 h 2263204"/>
              <a:gd name="connsiteX33" fmla="*/ 4381500 w 6997700"/>
              <a:gd name="connsiteY33" fmla="*/ 1066800 h 2263204"/>
              <a:gd name="connsiteX34" fmla="*/ 4470400 w 6997700"/>
              <a:gd name="connsiteY34" fmla="*/ 1028700 h 2263204"/>
              <a:gd name="connsiteX35" fmla="*/ 4559300 w 6997700"/>
              <a:gd name="connsiteY35" fmla="*/ 1003300 h 2263204"/>
              <a:gd name="connsiteX36" fmla="*/ 4737100 w 6997700"/>
              <a:gd name="connsiteY36" fmla="*/ 927100 h 2263204"/>
              <a:gd name="connsiteX37" fmla="*/ 4826000 w 6997700"/>
              <a:gd name="connsiteY37" fmla="*/ 889000 h 2263204"/>
              <a:gd name="connsiteX38" fmla="*/ 4914900 w 6997700"/>
              <a:gd name="connsiteY38" fmla="*/ 850900 h 2263204"/>
              <a:gd name="connsiteX39" fmla="*/ 5003800 w 6997700"/>
              <a:gd name="connsiteY39" fmla="*/ 812800 h 2263204"/>
              <a:gd name="connsiteX40" fmla="*/ 5080000 w 6997700"/>
              <a:gd name="connsiteY40" fmla="*/ 787400 h 2263204"/>
              <a:gd name="connsiteX41" fmla="*/ 5168900 w 6997700"/>
              <a:gd name="connsiteY41" fmla="*/ 749300 h 2263204"/>
              <a:gd name="connsiteX42" fmla="*/ 5257800 w 6997700"/>
              <a:gd name="connsiteY42" fmla="*/ 736600 h 2263204"/>
              <a:gd name="connsiteX43" fmla="*/ 5410200 w 6997700"/>
              <a:gd name="connsiteY43" fmla="*/ 685800 h 2263204"/>
              <a:gd name="connsiteX44" fmla="*/ 5575300 w 6997700"/>
              <a:gd name="connsiteY44" fmla="*/ 609600 h 2263204"/>
              <a:gd name="connsiteX45" fmla="*/ 5664200 w 6997700"/>
              <a:gd name="connsiteY45" fmla="*/ 571500 h 2263204"/>
              <a:gd name="connsiteX46" fmla="*/ 5816600 w 6997700"/>
              <a:gd name="connsiteY46" fmla="*/ 495300 h 2263204"/>
              <a:gd name="connsiteX47" fmla="*/ 5969000 w 6997700"/>
              <a:gd name="connsiteY47" fmla="*/ 431800 h 2263204"/>
              <a:gd name="connsiteX48" fmla="*/ 6096000 w 6997700"/>
              <a:gd name="connsiteY48" fmla="*/ 381000 h 2263204"/>
              <a:gd name="connsiteX49" fmla="*/ 6159500 w 6997700"/>
              <a:gd name="connsiteY49" fmla="*/ 355600 h 2263204"/>
              <a:gd name="connsiteX50" fmla="*/ 6223000 w 6997700"/>
              <a:gd name="connsiteY50" fmla="*/ 330200 h 2263204"/>
              <a:gd name="connsiteX51" fmla="*/ 6286500 w 6997700"/>
              <a:gd name="connsiteY51" fmla="*/ 304800 h 2263204"/>
              <a:gd name="connsiteX52" fmla="*/ 6388100 w 6997700"/>
              <a:gd name="connsiteY52" fmla="*/ 266700 h 2263204"/>
              <a:gd name="connsiteX53" fmla="*/ 6451600 w 6997700"/>
              <a:gd name="connsiteY53" fmla="*/ 241300 h 2263204"/>
              <a:gd name="connsiteX54" fmla="*/ 6502400 w 6997700"/>
              <a:gd name="connsiteY54" fmla="*/ 203200 h 2263204"/>
              <a:gd name="connsiteX55" fmla="*/ 6540500 w 6997700"/>
              <a:gd name="connsiteY55" fmla="*/ 190500 h 2263204"/>
              <a:gd name="connsiteX56" fmla="*/ 6642100 w 6997700"/>
              <a:gd name="connsiteY56" fmla="*/ 139700 h 2263204"/>
              <a:gd name="connsiteX57" fmla="*/ 6680200 w 6997700"/>
              <a:gd name="connsiteY57" fmla="*/ 114300 h 2263204"/>
              <a:gd name="connsiteX58" fmla="*/ 6756400 w 6997700"/>
              <a:gd name="connsiteY58" fmla="*/ 88900 h 2263204"/>
              <a:gd name="connsiteX59" fmla="*/ 6794500 w 6997700"/>
              <a:gd name="connsiteY59" fmla="*/ 76200 h 2263204"/>
              <a:gd name="connsiteX60" fmla="*/ 6908800 w 6997700"/>
              <a:gd name="connsiteY60" fmla="*/ 38100 h 2263204"/>
              <a:gd name="connsiteX61" fmla="*/ 6959600 w 6997700"/>
              <a:gd name="connsiteY61" fmla="*/ 12700 h 2263204"/>
              <a:gd name="connsiteX62" fmla="*/ 6997700 w 6997700"/>
              <a:gd name="connsiteY62" fmla="*/ 0 h 2263204"/>
              <a:gd name="connsiteX0" fmla="*/ 0 w 6477000"/>
              <a:gd name="connsiteY0" fmla="*/ 2247900 h 2263204"/>
              <a:gd name="connsiteX1" fmla="*/ 647700 w 6477000"/>
              <a:gd name="connsiteY1" fmla="*/ 2247900 h 2263204"/>
              <a:gd name="connsiteX2" fmla="*/ 850900 w 6477000"/>
              <a:gd name="connsiteY2" fmla="*/ 2197100 h 2263204"/>
              <a:gd name="connsiteX3" fmla="*/ 939800 w 6477000"/>
              <a:gd name="connsiteY3" fmla="*/ 2171700 h 2263204"/>
              <a:gd name="connsiteX4" fmla="*/ 977900 w 6477000"/>
              <a:gd name="connsiteY4" fmla="*/ 2159000 h 2263204"/>
              <a:gd name="connsiteX5" fmla="*/ 1066800 w 6477000"/>
              <a:gd name="connsiteY5" fmla="*/ 2133600 h 2263204"/>
              <a:gd name="connsiteX6" fmla="*/ 1130300 w 6477000"/>
              <a:gd name="connsiteY6" fmla="*/ 2108200 h 2263204"/>
              <a:gd name="connsiteX7" fmla="*/ 1181100 w 6477000"/>
              <a:gd name="connsiteY7" fmla="*/ 2095500 h 2263204"/>
              <a:gd name="connsiteX8" fmla="*/ 1244600 w 6477000"/>
              <a:gd name="connsiteY8" fmla="*/ 2070100 h 2263204"/>
              <a:gd name="connsiteX9" fmla="*/ 1320800 w 6477000"/>
              <a:gd name="connsiteY9" fmla="*/ 2044700 h 2263204"/>
              <a:gd name="connsiteX10" fmla="*/ 1384300 w 6477000"/>
              <a:gd name="connsiteY10" fmla="*/ 2006600 h 2263204"/>
              <a:gd name="connsiteX11" fmla="*/ 1511300 w 6477000"/>
              <a:gd name="connsiteY11" fmla="*/ 1955800 h 2263204"/>
              <a:gd name="connsiteX12" fmla="*/ 1600200 w 6477000"/>
              <a:gd name="connsiteY12" fmla="*/ 1917700 h 2263204"/>
              <a:gd name="connsiteX13" fmla="*/ 1663700 w 6477000"/>
              <a:gd name="connsiteY13" fmla="*/ 1892300 h 2263204"/>
              <a:gd name="connsiteX14" fmla="*/ 1854200 w 6477000"/>
              <a:gd name="connsiteY14" fmla="*/ 1816100 h 2263204"/>
              <a:gd name="connsiteX15" fmla="*/ 1981200 w 6477000"/>
              <a:gd name="connsiteY15" fmla="*/ 1765300 h 2263204"/>
              <a:gd name="connsiteX16" fmla="*/ 2044700 w 6477000"/>
              <a:gd name="connsiteY16" fmla="*/ 1739900 h 2263204"/>
              <a:gd name="connsiteX17" fmla="*/ 2095500 w 6477000"/>
              <a:gd name="connsiteY17" fmla="*/ 1727200 h 2263204"/>
              <a:gd name="connsiteX18" fmla="*/ 2146300 w 6477000"/>
              <a:gd name="connsiteY18" fmla="*/ 1701800 h 2263204"/>
              <a:gd name="connsiteX19" fmla="*/ 2197100 w 6477000"/>
              <a:gd name="connsiteY19" fmla="*/ 1689100 h 2263204"/>
              <a:gd name="connsiteX20" fmla="*/ 2235200 w 6477000"/>
              <a:gd name="connsiteY20" fmla="*/ 1676400 h 2263204"/>
              <a:gd name="connsiteX21" fmla="*/ 2324100 w 6477000"/>
              <a:gd name="connsiteY21" fmla="*/ 1651000 h 2263204"/>
              <a:gd name="connsiteX22" fmla="*/ 2374900 w 6477000"/>
              <a:gd name="connsiteY22" fmla="*/ 1625600 h 2263204"/>
              <a:gd name="connsiteX23" fmla="*/ 2527300 w 6477000"/>
              <a:gd name="connsiteY23" fmla="*/ 1574800 h 2263204"/>
              <a:gd name="connsiteX24" fmla="*/ 2743200 w 6477000"/>
              <a:gd name="connsiteY24" fmla="*/ 1447800 h 2263204"/>
              <a:gd name="connsiteX25" fmla="*/ 2921000 w 6477000"/>
              <a:gd name="connsiteY25" fmla="*/ 1358900 h 2263204"/>
              <a:gd name="connsiteX26" fmla="*/ 3086100 w 6477000"/>
              <a:gd name="connsiteY26" fmla="*/ 1308100 h 2263204"/>
              <a:gd name="connsiteX27" fmla="*/ 3162300 w 6477000"/>
              <a:gd name="connsiteY27" fmla="*/ 1282700 h 2263204"/>
              <a:gd name="connsiteX28" fmla="*/ 3429000 w 6477000"/>
              <a:gd name="connsiteY28" fmla="*/ 1219200 h 2263204"/>
              <a:gd name="connsiteX29" fmla="*/ 3517900 w 6477000"/>
              <a:gd name="connsiteY29" fmla="*/ 1193800 h 2263204"/>
              <a:gd name="connsiteX30" fmla="*/ 3606800 w 6477000"/>
              <a:gd name="connsiteY30" fmla="*/ 1168400 h 2263204"/>
              <a:gd name="connsiteX31" fmla="*/ 3683000 w 6477000"/>
              <a:gd name="connsiteY31" fmla="*/ 1143000 h 2263204"/>
              <a:gd name="connsiteX32" fmla="*/ 3860800 w 6477000"/>
              <a:gd name="connsiteY32" fmla="*/ 1066800 h 2263204"/>
              <a:gd name="connsiteX33" fmla="*/ 3949700 w 6477000"/>
              <a:gd name="connsiteY33" fmla="*/ 1028700 h 2263204"/>
              <a:gd name="connsiteX34" fmla="*/ 4038600 w 6477000"/>
              <a:gd name="connsiteY34" fmla="*/ 1003300 h 2263204"/>
              <a:gd name="connsiteX35" fmla="*/ 4216400 w 6477000"/>
              <a:gd name="connsiteY35" fmla="*/ 927100 h 2263204"/>
              <a:gd name="connsiteX36" fmla="*/ 4305300 w 6477000"/>
              <a:gd name="connsiteY36" fmla="*/ 889000 h 2263204"/>
              <a:gd name="connsiteX37" fmla="*/ 4394200 w 6477000"/>
              <a:gd name="connsiteY37" fmla="*/ 850900 h 2263204"/>
              <a:gd name="connsiteX38" fmla="*/ 4483100 w 6477000"/>
              <a:gd name="connsiteY38" fmla="*/ 812800 h 2263204"/>
              <a:gd name="connsiteX39" fmla="*/ 4559300 w 6477000"/>
              <a:gd name="connsiteY39" fmla="*/ 787400 h 2263204"/>
              <a:gd name="connsiteX40" fmla="*/ 4648200 w 6477000"/>
              <a:gd name="connsiteY40" fmla="*/ 749300 h 2263204"/>
              <a:gd name="connsiteX41" fmla="*/ 4737100 w 6477000"/>
              <a:gd name="connsiteY41" fmla="*/ 736600 h 2263204"/>
              <a:gd name="connsiteX42" fmla="*/ 4889500 w 6477000"/>
              <a:gd name="connsiteY42" fmla="*/ 685800 h 2263204"/>
              <a:gd name="connsiteX43" fmla="*/ 5054600 w 6477000"/>
              <a:gd name="connsiteY43" fmla="*/ 609600 h 2263204"/>
              <a:gd name="connsiteX44" fmla="*/ 5143500 w 6477000"/>
              <a:gd name="connsiteY44" fmla="*/ 571500 h 2263204"/>
              <a:gd name="connsiteX45" fmla="*/ 5295900 w 6477000"/>
              <a:gd name="connsiteY45" fmla="*/ 495300 h 2263204"/>
              <a:gd name="connsiteX46" fmla="*/ 5448300 w 6477000"/>
              <a:gd name="connsiteY46" fmla="*/ 431800 h 2263204"/>
              <a:gd name="connsiteX47" fmla="*/ 5575300 w 6477000"/>
              <a:gd name="connsiteY47" fmla="*/ 381000 h 2263204"/>
              <a:gd name="connsiteX48" fmla="*/ 5638800 w 6477000"/>
              <a:gd name="connsiteY48" fmla="*/ 355600 h 2263204"/>
              <a:gd name="connsiteX49" fmla="*/ 5702300 w 6477000"/>
              <a:gd name="connsiteY49" fmla="*/ 330200 h 2263204"/>
              <a:gd name="connsiteX50" fmla="*/ 5765800 w 6477000"/>
              <a:gd name="connsiteY50" fmla="*/ 304800 h 2263204"/>
              <a:gd name="connsiteX51" fmla="*/ 5867400 w 6477000"/>
              <a:gd name="connsiteY51" fmla="*/ 266700 h 2263204"/>
              <a:gd name="connsiteX52" fmla="*/ 5930900 w 6477000"/>
              <a:gd name="connsiteY52" fmla="*/ 241300 h 2263204"/>
              <a:gd name="connsiteX53" fmla="*/ 5981700 w 6477000"/>
              <a:gd name="connsiteY53" fmla="*/ 203200 h 2263204"/>
              <a:gd name="connsiteX54" fmla="*/ 6019800 w 6477000"/>
              <a:gd name="connsiteY54" fmla="*/ 190500 h 2263204"/>
              <a:gd name="connsiteX55" fmla="*/ 6121400 w 6477000"/>
              <a:gd name="connsiteY55" fmla="*/ 139700 h 2263204"/>
              <a:gd name="connsiteX56" fmla="*/ 6159500 w 6477000"/>
              <a:gd name="connsiteY56" fmla="*/ 114300 h 2263204"/>
              <a:gd name="connsiteX57" fmla="*/ 6235700 w 6477000"/>
              <a:gd name="connsiteY57" fmla="*/ 88900 h 2263204"/>
              <a:gd name="connsiteX58" fmla="*/ 6273800 w 6477000"/>
              <a:gd name="connsiteY58" fmla="*/ 76200 h 2263204"/>
              <a:gd name="connsiteX59" fmla="*/ 6388100 w 6477000"/>
              <a:gd name="connsiteY59" fmla="*/ 38100 h 2263204"/>
              <a:gd name="connsiteX60" fmla="*/ 6438900 w 6477000"/>
              <a:gd name="connsiteY60" fmla="*/ 12700 h 2263204"/>
              <a:gd name="connsiteX61" fmla="*/ 6477000 w 6477000"/>
              <a:gd name="connsiteY61" fmla="*/ 0 h 2263204"/>
              <a:gd name="connsiteX0" fmla="*/ 0 w 7493000"/>
              <a:gd name="connsiteY0" fmla="*/ 2273300 h 2278274"/>
              <a:gd name="connsiteX1" fmla="*/ 1663700 w 7493000"/>
              <a:gd name="connsiteY1" fmla="*/ 2247900 h 2278274"/>
              <a:gd name="connsiteX2" fmla="*/ 1866900 w 7493000"/>
              <a:gd name="connsiteY2" fmla="*/ 2197100 h 2278274"/>
              <a:gd name="connsiteX3" fmla="*/ 1955800 w 7493000"/>
              <a:gd name="connsiteY3" fmla="*/ 2171700 h 2278274"/>
              <a:gd name="connsiteX4" fmla="*/ 1993900 w 7493000"/>
              <a:gd name="connsiteY4" fmla="*/ 2159000 h 2278274"/>
              <a:gd name="connsiteX5" fmla="*/ 2082800 w 7493000"/>
              <a:gd name="connsiteY5" fmla="*/ 2133600 h 2278274"/>
              <a:gd name="connsiteX6" fmla="*/ 2146300 w 7493000"/>
              <a:gd name="connsiteY6" fmla="*/ 2108200 h 2278274"/>
              <a:gd name="connsiteX7" fmla="*/ 2197100 w 7493000"/>
              <a:gd name="connsiteY7" fmla="*/ 2095500 h 2278274"/>
              <a:gd name="connsiteX8" fmla="*/ 2260600 w 7493000"/>
              <a:gd name="connsiteY8" fmla="*/ 2070100 h 2278274"/>
              <a:gd name="connsiteX9" fmla="*/ 2336800 w 7493000"/>
              <a:gd name="connsiteY9" fmla="*/ 2044700 h 2278274"/>
              <a:gd name="connsiteX10" fmla="*/ 2400300 w 7493000"/>
              <a:gd name="connsiteY10" fmla="*/ 2006600 h 2278274"/>
              <a:gd name="connsiteX11" fmla="*/ 2527300 w 7493000"/>
              <a:gd name="connsiteY11" fmla="*/ 1955800 h 2278274"/>
              <a:gd name="connsiteX12" fmla="*/ 2616200 w 7493000"/>
              <a:gd name="connsiteY12" fmla="*/ 1917700 h 2278274"/>
              <a:gd name="connsiteX13" fmla="*/ 2679700 w 7493000"/>
              <a:gd name="connsiteY13" fmla="*/ 1892300 h 2278274"/>
              <a:gd name="connsiteX14" fmla="*/ 2870200 w 7493000"/>
              <a:gd name="connsiteY14" fmla="*/ 1816100 h 2278274"/>
              <a:gd name="connsiteX15" fmla="*/ 2997200 w 7493000"/>
              <a:gd name="connsiteY15" fmla="*/ 1765300 h 2278274"/>
              <a:gd name="connsiteX16" fmla="*/ 3060700 w 7493000"/>
              <a:gd name="connsiteY16" fmla="*/ 1739900 h 2278274"/>
              <a:gd name="connsiteX17" fmla="*/ 3111500 w 7493000"/>
              <a:gd name="connsiteY17" fmla="*/ 1727200 h 2278274"/>
              <a:gd name="connsiteX18" fmla="*/ 3162300 w 7493000"/>
              <a:gd name="connsiteY18" fmla="*/ 1701800 h 2278274"/>
              <a:gd name="connsiteX19" fmla="*/ 3213100 w 7493000"/>
              <a:gd name="connsiteY19" fmla="*/ 1689100 h 2278274"/>
              <a:gd name="connsiteX20" fmla="*/ 3251200 w 7493000"/>
              <a:gd name="connsiteY20" fmla="*/ 1676400 h 2278274"/>
              <a:gd name="connsiteX21" fmla="*/ 3340100 w 7493000"/>
              <a:gd name="connsiteY21" fmla="*/ 1651000 h 2278274"/>
              <a:gd name="connsiteX22" fmla="*/ 3390900 w 7493000"/>
              <a:gd name="connsiteY22" fmla="*/ 1625600 h 2278274"/>
              <a:gd name="connsiteX23" fmla="*/ 3543300 w 7493000"/>
              <a:gd name="connsiteY23" fmla="*/ 1574800 h 2278274"/>
              <a:gd name="connsiteX24" fmla="*/ 3759200 w 7493000"/>
              <a:gd name="connsiteY24" fmla="*/ 1447800 h 2278274"/>
              <a:gd name="connsiteX25" fmla="*/ 3937000 w 7493000"/>
              <a:gd name="connsiteY25" fmla="*/ 1358900 h 2278274"/>
              <a:gd name="connsiteX26" fmla="*/ 4102100 w 7493000"/>
              <a:gd name="connsiteY26" fmla="*/ 1308100 h 2278274"/>
              <a:gd name="connsiteX27" fmla="*/ 4178300 w 7493000"/>
              <a:gd name="connsiteY27" fmla="*/ 1282700 h 2278274"/>
              <a:gd name="connsiteX28" fmla="*/ 4445000 w 7493000"/>
              <a:gd name="connsiteY28" fmla="*/ 1219200 h 2278274"/>
              <a:gd name="connsiteX29" fmla="*/ 4533900 w 7493000"/>
              <a:gd name="connsiteY29" fmla="*/ 1193800 h 2278274"/>
              <a:gd name="connsiteX30" fmla="*/ 4622800 w 7493000"/>
              <a:gd name="connsiteY30" fmla="*/ 1168400 h 2278274"/>
              <a:gd name="connsiteX31" fmla="*/ 4699000 w 7493000"/>
              <a:gd name="connsiteY31" fmla="*/ 1143000 h 2278274"/>
              <a:gd name="connsiteX32" fmla="*/ 4876800 w 7493000"/>
              <a:gd name="connsiteY32" fmla="*/ 1066800 h 2278274"/>
              <a:gd name="connsiteX33" fmla="*/ 4965700 w 7493000"/>
              <a:gd name="connsiteY33" fmla="*/ 1028700 h 2278274"/>
              <a:gd name="connsiteX34" fmla="*/ 5054600 w 7493000"/>
              <a:gd name="connsiteY34" fmla="*/ 1003300 h 2278274"/>
              <a:gd name="connsiteX35" fmla="*/ 5232400 w 7493000"/>
              <a:gd name="connsiteY35" fmla="*/ 927100 h 2278274"/>
              <a:gd name="connsiteX36" fmla="*/ 5321300 w 7493000"/>
              <a:gd name="connsiteY36" fmla="*/ 889000 h 2278274"/>
              <a:gd name="connsiteX37" fmla="*/ 5410200 w 7493000"/>
              <a:gd name="connsiteY37" fmla="*/ 850900 h 2278274"/>
              <a:gd name="connsiteX38" fmla="*/ 5499100 w 7493000"/>
              <a:gd name="connsiteY38" fmla="*/ 812800 h 2278274"/>
              <a:gd name="connsiteX39" fmla="*/ 5575300 w 7493000"/>
              <a:gd name="connsiteY39" fmla="*/ 787400 h 2278274"/>
              <a:gd name="connsiteX40" fmla="*/ 5664200 w 7493000"/>
              <a:gd name="connsiteY40" fmla="*/ 749300 h 2278274"/>
              <a:gd name="connsiteX41" fmla="*/ 5753100 w 7493000"/>
              <a:gd name="connsiteY41" fmla="*/ 736600 h 2278274"/>
              <a:gd name="connsiteX42" fmla="*/ 5905500 w 7493000"/>
              <a:gd name="connsiteY42" fmla="*/ 685800 h 2278274"/>
              <a:gd name="connsiteX43" fmla="*/ 6070600 w 7493000"/>
              <a:gd name="connsiteY43" fmla="*/ 609600 h 2278274"/>
              <a:gd name="connsiteX44" fmla="*/ 6159500 w 7493000"/>
              <a:gd name="connsiteY44" fmla="*/ 571500 h 2278274"/>
              <a:gd name="connsiteX45" fmla="*/ 6311900 w 7493000"/>
              <a:gd name="connsiteY45" fmla="*/ 495300 h 2278274"/>
              <a:gd name="connsiteX46" fmla="*/ 6464300 w 7493000"/>
              <a:gd name="connsiteY46" fmla="*/ 431800 h 2278274"/>
              <a:gd name="connsiteX47" fmla="*/ 6591300 w 7493000"/>
              <a:gd name="connsiteY47" fmla="*/ 381000 h 2278274"/>
              <a:gd name="connsiteX48" fmla="*/ 6654800 w 7493000"/>
              <a:gd name="connsiteY48" fmla="*/ 355600 h 2278274"/>
              <a:gd name="connsiteX49" fmla="*/ 6718300 w 7493000"/>
              <a:gd name="connsiteY49" fmla="*/ 330200 h 2278274"/>
              <a:gd name="connsiteX50" fmla="*/ 6781800 w 7493000"/>
              <a:gd name="connsiteY50" fmla="*/ 304800 h 2278274"/>
              <a:gd name="connsiteX51" fmla="*/ 6883400 w 7493000"/>
              <a:gd name="connsiteY51" fmla="*/ 266700 h 2278274"/>
              <a:gd name="connsiteX52" fmla="*/ 6946900 w 7493000"/>
              <a:gd name="connsiteY52" fmla="*/ 241300 h 2278274"/>
              <a:gd name="connsiteX53" fmla="*/ 6997700 w 7493000"/>
              <a:gd name="connsiteY53" fmla="*/ 203200 h 2278274"/>
              <a:gd name="connsiteX54" fmla="*/ 7035800 w 7493000"/>
              <a:gd name="connsiteY54" fmla="*/ 190500 h 2278274"/>
              <a:gd name="connsiteX55" fmla="*/ 7137400 w 7493000"/>
              <a:gd name="connsiteY55" fmla="*/ 139700 h 2278274"/>
              <a:gd name="connsiteX56" fmla="*/ 7175500 w 7493000"/>
              <a:gd name="connsiteY56" fmla="*/ 114300 h 2278274"/>
              <a:gd name="connsiteX57" fmla="*/ 7251700 w 7493000"/>
              <a:gd name="connsiteY57" fmla="*/ 88900 h 2278274"/>
              <a:gd name="connsiteX58" fmla="*/ 7289800 w 7493000"/>
              <a:gd name="connsiteY58" fmla="*/ 76200 h 2278274"/>
              <a:gd name="connsiteX59" fmla="*/ 7404100 w 7493000"/>
              <a:gd name="connsiteY59" fmla="*/ 38100 h 2278274"/>
              <a:gd name="connsiteX60" fmla="*/ 7454900 w 7493000"/>
              <a:gd name="connsiteY60" fmla="*/ 12700 h 2278274"/>
              <a:gd name="connsiteX61" fmla="*/ 7493000 w 7493000"/>
              <a:gd name="connsiteY61" fmla="*/ 0 h 2278274"/>
              <a:gd name="connsiteX0" fmla="*/ 0 w 7493000"/>
              <a:gd name="connsiteY0" fmla="*/ 2273300 h 2277674"/>
              <a:gd name="connsiteX1" fmla="*/ 1663700 w 7493000"/>
              <a:gd name="connsiteY1" fmla="*/ 2247900 h 2277674"/>
              <a:gd name="connsiteX2" fmla="*/ 1816100 w 7493000"/>
              <a:gd name="connsiteY2" fmla="*/ 2235200 h 2277674"/>
              <a:gd name="connsiteX3" fmla="*/ 1955800 w 7493000"/>
              <a:gd name="connsiteY3" fmla="*/ 2171700 h 2277674"/>
              <a:gd name="connsiteX4" fmla="*/ 1993900 w 7493000"/>
              <a:gd name="connsiteY4" fmla="*/ 2159000 h 2277674"/>
              <a:gd name="connsiteX5" fmla="*/ 2082800 w 7493000"/>
              <a:gd name="connsiteY5" fmla="*/ 2133600 h 2277674"/>
              <a:gd name="connsiteX6" fmla="*/ 2146300 w 7493000"/>
              <a:gd name="connsiteY6" fmla="*/ 2108200 h 2277674"/>
              <a:gd name="connsiteX7" fmla="*/ 2197100 w 7493000"/>
              <a:gd name="connsiteY7" fmla="*/ 2095500 h 2277674"/>
              <a:gd name="connsiteX8" fmla="*/ 2260600 w 7493000"/>
              <a:gd name="connsiteY8" fmla="*/ 2070100 h 2277674"/>
              <a:gd name="connsiteX9" fmla="*/ 2336800 w 7493000"/>
              <a:gd name="connsiteY9" fmla="*/ 2044700 h 2277674"/>
              <a:gd name="connsiteX10" fmla="*/ 2400300 w 7493000"/>
              <a:gd name="connsiteY10" fmla="*/ 2006600 h 2277674"/>
              <a:gd name="connsiteX11" fmla="*/ 2527300 w 7493000"/>
              <a:gd name="connsiteY11" fmla="*/ 1955800 h 2277674"/>
              <a:gd name="connsiteX12" fmla="*/ 2616200 w 7493000"/>
              <a:gd name="connsiteY12" fmla="*/ 1917700 h 2277674"/>
              <a:gd name="connsiteX13" fmla="*/ 2679700 w 7493000"/>
              <a:gd name="connsiteY13" fmla="*/ 1892300 h 2277674"/>
              <a:gd name="connsiteX14" fmla="*/ 2870200 w 7493000"/>
              <a:gd name="connsiteY14" fmla="*/ 1816100 h 2277674"/>
              <a:gd name="connsiteX15" fmla="*/ 2997200 w 7493000"/>
              <a:gd name="connsiteY15" fmla="*/ 1765300 h 2277674"/>
              <a:gd name="connsiteX16" fmla="*/ 3060700 w 7493000"/>
              <a:gd name="connsiteY16" fmla="*/ 1739900 h 2277674"/>
              <a:gd name="connsiteX17" fmla="*/ 3111500 w 7493000"/>
              <a:gd name="connsiteY17" fmla="*/ 1727200 h 2277674"/>
              <a:gd name="connsiteX18" fmla="*/ 3162300 w 7493000"/>
              <a:gd name="connsiteY18" fmla="*/ 1701800 h 2277674"/>
              <a:gd name="connsiteX19" fmla="*/ 3213100 w 7493000"/>
              <a:gd name="connsiteY19" fmla="*/ 1689100 h 2277674"/>
              <a:gd name="connsiteX20" fmla="*/ 3251200 w 7493000"/>
              <a:gd name="connsiteY20" fmla="*/ 1676400 h 2277674"/>
              <a:gd name="connsiteX21" fmla="*/ 3340100 w 7493000"/>
              <a:gd name="connsiteY21" fmla="*/ 1651000 h 2277674"/>
              <a:gd name="connsiteX22" fmla="*/ 3390900 w 7493000"/>
              <a:gd name="connsiteY22" fmla="*/ 1625600 h 2277674"/>
              <a:gd name="connsiteX23" fmla="*/ 3543300 w 7493000"/>
              <a:gd name="connsiteY23" fmla="*/ 1574800 h 2277674"/>
              <a:gd name="connsiteX24" fmla="*/ 3759200 w 7493000"/>
              <a:gd name="connsiteY24" fmla="*/ 1447800 h 2277674"/>
              <a:gd name="connsiteX25" fmla="*/ 3937000 w 7493000"/>
              <a:gd name="connsiteY25" fmla="*/ 1358900 h 2277674"/>
              <a:gd name="connsiteX26" fmla="*/ 4102100 w 7493000"/>
              <a:gd name="connsiteY26" fmla="*/ 1308100 h 2277674"/>
              <a:gd name="connsiteX27" fmla="*/ 4178300 w 7493000"/>
              <a:gd name="connsiteY27" fmla="*/ 1282700 h 2277674"/>
              <a:gd name="connsiteX28" fmla="*/ 4445000 w 7493000"/>
              <a:gd name="connsiteY28" fmla="*/ 1219200 h 2277674"/>
              <a:gd name="connsiteX29" fmla="*/ 4533900 w 7493000"/>
              <a:gd name="connsiteY29" fmla="*/ 1193800 h 2277674"/>
              <a:gd name="connsiteX30" fmla="*/ 4622800 w 7493000"/>
              <a:gd name="connsiteY30" fmla="*/ 1168400 h 2277674"/>
              <a:gd name="connsiteX31" fmla="*/ 4699000 w 7493000"/>
              <a:gd name="connsiteY31" fmla="*/ 1143000 h 2277674"/>
              <a:gd name="connsiteX32" fmla="*/ 4876800 w 7493000"/>
              <a:gd name="connsiteY32" fmla="*/ 1066800 h 2277674"/>
              <a:gd name="connsiteX33" fmla="*/ 4965700 w 7493000"/>
              <a:gd name="connsiteY33" fmla="*/ 1028700 h 2277674"/>
              <a:gd name="connsiteX34" fmla="*/ 5054600 w 7493000"/>
              <a:gd name="connsiteY34" fmla="*/ 1003300 h 2277674"/>
              <a:gd name="connsiteX35" fmla="*/ 5232400 w 7493000"/>
              <a:gd name="connsiteY35" fmla="*/ 927100 h 2277674"/>
              <a:gd name="connsiteX36" fmla="*/ 5321300 w 7493000"/>
              <a:gd name="connsiteY36" fmla="*/ 889000 h 2277674"/>
              <a:gd name="connsiteX37" fmla="*/ 5410200 w 7493000"/>
              <a:gd name="connsiteY37" fmla="*/ 850900 h 2277674"/>
              <a:gd name="connsiteX38" fmla="*/ 5499100 w 7493000"/>
              <a:gd name="connsiteY38" fmla="*/ 812800 h 2277674"/>
              <a:gd name="connsiteX39" fmla="*/ 5575300 w 7493000"/>
              <a:gd name="connsiteY39" fmla="*/ 787400 h 2277674"/>
              <a:gd name="connsiteX40" fmla="*/ 5664200 w 7493000"/>
              <a:gd name="connsiteY40" fmla="*/ 749300 h 2277674"/>
              <a:gd name="connsiteX41" fmla="*/ 5753100 w 7493000"/>
              <a:gd name="connsiteY41" fmla="*/ 736600 h 2277674"/>
              <a:gd name="connsiteX42" fmla="*/ 5905500 w 7493000"/>
              <a:gd name="connsiteY42" fmla="*/ 685800 h 2277674"/>
              <a:gd name="connsiteX43" fmla="*/ 6070600 w 7493000"/>
              <a:gd name="connsiteY43" fmla="*/ 609600 h 2277674"/>
              <a:gd name="connsiteX44" fmla="*/ 6159500 w 7493000"/>
              <a:gd name="connsiteY44" fmla="*/ 571500 h 2277674"/>
              <a:gd name="connsiteX45" fmla="*/ 6311900 w 7493000"/>
              <a:gd name="connsiteY45" fmla="*/ 495300 h 2277674"/>
              <a:gd name="connsiteX46" fmla="*/ 6464300 w 7493000"/>
              <a:gd name="connsiteY46" fmla="*/ 431800 h 2277674"/>
              <a:gd name="connsiteX47" fmla="*/ 6591300 w 7493000"/>
              <a:gd name="connsiteY47" fmla="*/ 381000 h 2277674"/>
              <a:gd name="connsiteX48" fmla="*/ 6654800 w 7493000"/>
              <a:gd name="connsiteY48" fmla="*/ 355600 h 2277674"/>
              <a:gd name="connsiteX49" fmla="*/ 6718300 w 7493000"/>
              <a:gd name="connsiteY49" fmla="*/ 330200 h 2277674"/>
              <a:gd name="connsiteX50" fmla="*/ 6781800 w 7493000"/>
              <a:gd name="connsiteY50" fmla="*/ 304800 h 2277674"/>
              <a:gd name="connsiteX51" fmla="*/ 6883400 w 7493000"/>
              <a:gd name="connsiteY51" fmla="*/ 266700 h 2277674"/>
              <a:gd name="connsiteX52" fmla="*/ 6946900 w 7493000"/>
              <a:gd name="connsiteY52" fmla="*/ 241300 h 2277674"/>
              <a:gd name="connsiteX53" fmla="*/ 6997700 w 7493000"/>
              <a:gd name="connsiteY53" fmla="*/ 203200 h 2277674"/>
              <a:gd name="connsiteX54" fmla="*/ 7035800 w 7493000"/>
              <a:gd name="connsiteY54" fmla="*/ 190500 h 2277674"/>
              <a:gd name="connsiteX55" fmla="*/ 7137400 w 7493000"/>
              <a:gd name="connsiteY55" fmla="*/ 139700 h 2277674"/>
              <a:gd name="connsiteX56" fmla="*/ 7175500 w 7493000"/>
              <a:gd name="connsiteY56" fmla="*/ 114300 h 2277674"/>
              <a:gd name="connsiteX57" fmla="*/ 7251700 w 7493000"/>
              <a:gd name="connsiteY57" fmla="*/ 88900 h 2277674"/>
              <a:gd name="connsiteX58" fmla="*/ 7289800 w 7493000"/>
              <a:gd name="connsiteY58" fmla="*/ 76200 h 2277674"/>
              <a:gd name="connsiteX59" fmla="*/ 7404100 w 7493000"/>
              <a:gd name="connsiteY59" fmla="*/ 38100 h 2277674"/>
              <a:gd name="connsiteX60" fmla="*/ 7454900 w 7493000"/>
              <a:gd name="connsiteY60" fmla="*/ 12700 h 2277674"/>
              <a:gd name="connsiteX61" fmla="*/ 7493000 w 7493000"/>
              <a:gd name="connsiteY61" fmla="*/ 0 h 227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493000" h="2277674">
                <a:moveTo>
                  <a:pt x="0" y="2273300"/>
                </a:moveTo>
                <a:cubicBezTo>
                  <a:pt x="282643" y="2289926"/>
                  <a:pt x="1361017" y="2254250"/>
                  <a:pt x="1663700" y="2247900"/>
                </a:cubicBezTo>
                <a:cubicBezTo>
                  <a:pt x="1966383" y="2241550"/>
                  <a:pt x="1746194" y="2258502"/>
                  <a:pt x="1816100" y="2235200"/>
                </a:cubicBezTo>
                <a:cubicBezTo>
                  <a:pt x="1907451" y="2204750"/>
                  <a:pt x="1926167" y="2184400"/>
                  <a:pt x="1955800" y="2171700"/>
                </a:cubicBezTo>
                <a:cubicBezTo>
                  <a:pt x="1985433" y="2159000"/>
                  <a:pt x="1981028" y="2162678"/>
                  <a:pt x="1993900" y="2159000"/>
                </a:cubicBezTo>
                <a:cubicBezTo>
                  <a:pt x="2049945" y="2142987"/>
                  <a:pt x="2034080" y="2151870"/>
                  <a:pt x="2082800" y="2133600"/>
                </a:cubicBezTo>
                <a:cubicBezTo>
                  <a:pt x="2104146" y="2125595"/>
                  <a:pt x="2124673" y="2115409"/>
                  <a:pt x="2146300" y="2108200"/>
                </a:cubicBezTo>
                <a:cubicBezTo>
                  <a:pt x="2162859" y="2102680"/>
                  <a:pt x="2180541" y="2101020"/>
                  <a:pt x="2197100" y="2095500"/>
                </a:cubicBezTo>
                <a:cubicBezTo>
                  <a:pt x="2218727" y="2088291"/>
                  <a:pt x="2239175" y="2077891"/>
                  <a:pt x="2260600" y="2070100"/>
                </a:cubicBezTo>
                <a:cubicBezTo>
                  <a:pt x="2285762" y="2060950"/>
                  <a:pt x="2312426" y="2055779"/>
                  <a:pt x="2336800" y="2044700"/>
                </a:cubicBezTo>
                <a:cubicBezTo>
                  <a:pt x="2359272" y="2034486"/>
                  <a:pt x="2377931" y="2017039"/>
                  <a:pt x="2400300" y="2006600"/>
                </a:cubicBezTo>
                <a:cubicBezTo>
                  <a:pt x="2441617" y="1987319"/>
                  <a:pt x="2485140" y="1973160"/>
                  <a:pt x="2527300" y="1955800"/>
                </a:cubicBezTo>
                <a:cubicBezTo>
                  <a:pt x="2557112" y="1943525"/>
                  <a:pt x="2586440" y="1930100"/>
                  <a:pt x="2616200" y="1917700"/>
                </a:cubicBezTo>
                <a:cubicBezTo>
                  <a:pt x="2637244" y="1908932"/>
                  <a:pt x="2658533" y="1900767"/>
                  <a:pt x="2679700" y="1892300"/>
                </a:cubicBezTo>
                <a:lnTo>
                  <a:pt x="2870200" y="1816100"/>
                </a:lnTo>
                <a:lnTo>
                  <a:pt x="2997200" y="1765300"/>
                </a:lnTo>
                <a:cubicBezTo>
                  <a:pt x="3018367" y="1756833"/>
                  <a:pt x="3038583" y="1745429"/>
                  <a:pt x="3060700" y="1739900"/>
                </a:cubicBezTo>
                <a:cubicBezTo>
                  <a:pt x="3077633" y="1735667"/>
                  <a:pt x="3095157" y="1733329"/>
                  <a:pt x="3111500" y="1727200"/>
                </a:cubicBezTo>
                <a:cubicBezTo>
                  <a:pt x="3129227" y="1720553"/>
                  <a:pt x="3144573" y="1708447"/>
                  <a:pt x="3162300" y="1701800"/>
                </a:cubicBezTo>
                <a:cubicBezTo>
                  <a:pt x="3178643" y="1695671"/>
                  <a:pt x="3196317" y="1693895"/>
                  <a:pt x="3213100" y="1689100"/>
                </a:cubicBezTo>
                <a:cubicBezTo>
                  <a:pt x="3225972" y="1685422"/>
                  <a:pt x="3238328" y="1680078"/>
                  <a:pt x="3251200" y="1676400"/>
                </a:cubicBezTo>
                <a:cubicBezTo>
                  <a:pt x="3283423" y="1667193"/>
                  <a:pt x="3309650" y="1664050"/>
                  <a:pt x="3340100" y="1651000"/>
                </a:cubicBezTo>
                <a:cubicBezTo>
                  <a:pt x="3357501" y="1643542"/>
                  <a:pt x="3373173" y="1632247"/>
                  <a:pt x="3390900" y="1625600"/>
                </a:cubicBezTo>
                <a:cubicBezTo>
                  <a:pt x="3441038" y="1606798"/>
                  <a:pt x="3497891" y="1603180"/>
                  <a:pt x="3543300" y="1574800"/>
                </a:cubicBezTo>
                <a:cubicBezTo>
                  <a:pt x="3637085" y="1516184"/>
                  <a:pt x="3658853" y="1500155"/>
                  <a:pt x="3759200" y="1447800"/>
                </a:cubicBezTo>
                <a:cubicBezTo>
                  <a:pt x="3817947" y="1417149"/>
                  <a:pt x="3872716" y="1374971"/>
                  <a:pt x="3937000" y="1358900"/>
                </a:cubicBezTo>
                <a:cubicBezTo>
                  <a:pt x="4026762" y="1336460"/>
                  <a:pt x="3971241" y="1351720"/>
                  <a:pt x="4102100" y="1308100"/>
                </a:cubicBezTo>
                <a:cubicBezTo>
                  <a:pt x="4127500" y="1299633"/>
                  <a:pt x="4151795" y="1286486"/>
                  <a:pt x="4178300" y="1282700"/>
                </a:cubicBezTo>
                <a:cubicBezTo>
                  <a:pt x="4328219" y="1261283"/>
                  <a:pt x="4238418" y="1278224"/>
                  <a:pt x="4445000" y="1219200"/>
                </a:cubicBezTo>
                <a:lnTo>
                  <a:pt x="4533900" y="1193800"/>
                </a:lnTo>
                <a:cubicBezTo>
                  <a:pt x="4563533" y="1185333"/>
                  <a:pt x="4593562" y="1178146"/>
                  <a:pt x="4622800" y="1168400"/>
                </a:cubicBezTo>
                <a:cubicBezTo>
                  <a:pt x="4648200" y="1159933"/>
                  <a:pt x="4674141" y="1152944"/>
                  <a:pt x="4699000" y="1143000"/>
                </a:cubicBezTo>
                <a:cubicBezTo>
                  <a:pt x="4758868" y="1119053"/>
                  <a:pt x="4817533" y="1092200"/>
                  <a:pt x="4876800" y="1066800"/>
                </a:cubicBezTo>
                <a:cubicBezTo>
                  <a:pt x="4906433" y="1054100"/>
                  <a:pt x="4934700" y="1037557"/>
                  <a:pt x="4965700" y="1028700"/>
                </a:cubicBezTo>
                <a:cubicBezTo>
                  <a:pt x="4995333" y="1020233"/>
                  <a:pt x="5025800" y="1014271"/>
                  <a:pt x="5054600" y="1003300"/>
                </a:cubicBezTo>
                <a:cubicBezTo>
                  <a:pt x="5114856" y="980345"/>
                  <a:pt x="5173133" y="952500"/>
                  <a:pt x="5232400" y="927100"/>
                </a:cubicBezTo>
                <a:lnTo>
                  <a:pt x="5321300" y="889000"/>
                </a:lnTo>
                <a:lnTo>
                  <a:pt x="5410200" y="850900"/>
                </a:lnTo>
                <a:cubicBezTo>
                  <a:pt x="5439833" y="838200"/>
                  <a:pt x="5468514" y="822995"/>
                  <a:pt x="5499100" y="812800"/>
                </a:cubicBezTo>
                <a:cubicBezTo>
                  <a:pt x="5524500" y="804333"/>
                  <a:pt x="5550311" y="797011"/>
                  <a:pt x="5575300" y="787400"/>
                </a:cubicBezTo>
                <a:cubicBezTo>
                  <a:pt x="5605391" y="775826"/>
                  <a:pt x="5633200" y="758157"/>
                  <a:pt x="5664200" y="749300"/>
                </a:cubicBezTo>
                <a:cubicBezTo>
                  <a:pt x="5692982" y="741076"/>
                  <a:pt x="5723467" y="740833"/>
                  <a:pt x="5753100" y="736600"/>
                </a:cubicBezTo>
                <a:cubicBezTo>
                  <a:pt x="5803900" y="719667"/>
                  <a:pt x="5856282" y="706894"/>
                  <a:pt x="5905500" y="685800"/>
                </a:cubicBezTo>
                <a:cubicBezTo>
                  <a:pt x="6159624" y="576890"/>
                  <a:pt x="5843021" y="714636"/>
                  <a:pt x="6070600" y="609600"/>
                </a:cubicBezTo>
                <a:cubicBezTo>
                  <a:pt x="6099873" y="596090"/>
                  <a:pt x="6130363" y="585302"/>
                  <a:pt x="6159500" y="571500"/>
                </a:cubicBezTo>
                <a:cubicBezTo>
                  <a:pt x="6210829" y="547186"/>
                  <a:pt x="6258018" y="513261"/>
                  <a:pt x="6311900" y="495300"/>
                </a:cubicBezTo>
                <a:cubicBezTo>
                  <a:pt x="6471693" y="442036"/>
                  <a:pt x="6304064" y="501903"/>
                  <a:pt x="6464300" y="431800"/>
                </a:cubicBezTo>
                <a:cubicBezTo>
                  <a:pt x="6506072" y="413525"/>
                  <a:pt x="6548967" y="397933"/>
                  <a:pt x="6591300" y="381000"/>
                </a:cubicBezTo>
                <a:lnTo>
                  <a:pt x="6654800" y="355600"/>
                </a:lnTo>
                <a:lnTo>
                  <a:pt x="6718300" y="330200"/>
                </a:lnTo>
                <a:cubicBezTo>
                  <a:pt x="6739467" y="321733"/>
                  <a:pt x="6759683" y="310329"/>
                  <a:pt x="6781800" y="304800"/>
                </a:cubicBezTo>
                <a:cubicBezTo>
                  <a:pt x="6868461" y="283135"/>
                  <a:pt x="6798013" y="304650"/>
                  <a:pt x="6883400" y="266700"/>
                </a:cubicBezTo>
                <a:cubicBezTo>
                  <a:pt x="6904232" y="257441"/>
                  <a:pt x="6926972" y="252371"/>
                  <a:pt x="6946900" y="241300"/>
                </a:cubicBezTo>
                <a:cubicBezTo>
                  <a:pt x="6965403" y="231021"/>
                  <a:pt x="6979322" y="213702"/>
                  <a:pt x="6997700" y="203200"/>
                </a:cubicBezTo>
                <a:cubicBezTo>
                  <a:pt x="7009323" y="196558"/>
                  <a:pt x="7023613" y="196040"/>
                  <a:pt x="7035800" y="190500"/>
                </a:cubicBezTo>
                <a:cubicBezTo>
                  <a:pt x="7070270" y="174832"/>
                  <a:pt x="7105895" y="160703"/>
                  <a:pt x="7137400" y="139700"/>
                </a:cubicBezTo>
                <a:cubicBezTo>
                  <a:pt x="7150100" y="131233"/>
                  <a:pt x="7161552" y="120499"/>
                  <a:pt x="7175500" y="114300"/>
                </a:cubicBezTo>
                <a:cubicBezTo>
                  <a:pt x="7199966" y="103426"/>
                  <a:pt x="7226300" y="97367"/>
                  <a:pt x="7251700" y="88900"/>
                </a:cubicBezTo>
                <a:cubicBezTo>
                  <a:pt x="7264400" y="84667"/>
                  <a:pt x="7276813" y="79447"/>
                  <a:pt x="7289800" y="76200"/>
                </a:cubicBezTo>
                <a:cubicBezTo>
                  <a:pt x="7348768" y="61458"/>
                  <a:pt x="7342612" y="65428"/>
                  <a:pt x="7404100" y="38100"/>
                </a:cubicBezTo>
                <a:cubicBezTo>
                  <a:pt x="7421400" y="30411"/>
                  <a:pt x="7437499" y="20158"/>
                  <a:pt x="7454900" y="12700"/>
                </a:cubicBezTo>
                <a:cubicBezTo>
                  <a:pt x="7467205" y="7427"/>
                  <a:pt x="7493000" y="0"/>
                  <a:pt x="7493000" y="0"/>
                </a:cubicBezTo>
              </a:path>
            </a:pathLst>
          </a:custGeom>
          <a:noFill/>
          <a:ln w="28575">
            <a:solidFill>
              <a:srgbClr val="FFD4D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Display" panose="02110004020202020204"/>
              <a:ea typeface="+mn-ea"/>
              <a:cs typeface="Biome" panose="020B0503030204020804" pitchFamily="34" charset="0"/>
              <a:sym typeface="Helvetica Neue"/>
            </a:endParaRPr>
          </a:p>
        </p:txBody>
      </p:sp>
      <p:sp>
        <p:nvSpPr>
          <p:cNvPr id="12" name="textruta 11">
            <a:extLst>
              <a:ext uri="{FF2B5EF4-FFF2-40B4-BE49-F238E27FC236}">
                <a16:creationId xmlns:a16="http://schemas.microsoft.com/office/drawing/2014/main" id="{B73A3202-E5C3-4AF4-ACE3-7439C3F10722}"/>
              </a:ext>
            </a:extLst>
          </p:cNvPr>
          <p:cNvSpPr txBox="1"/>
          <p:nvPr/>
        </p:nvSpPr>
        <p:spPr>
          <a:xfrm>
            <a:off x="21077056" y="974343"/>
            <a:ext cx="2876428" cy="646331"/>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Vision</a:t>
            </a:r>
            <a:r>
              <a:rPr kumimoji="0" lang="sv-SE" sz="3600" b="0" i="0" u="none" strike="noStrike" kern="1200" cap="none" spc="0" normalizeH="0" baseline="0" noProof="0">
                <a:ln>
                  <a:noFill/>
                </a:ln>
                <a:solidFill>
                  <a:srgbClr val="203A59"/>
                </a:solidFill>
                <a:effectLst/>
                <a:uLnTx/>
                <a:uFillTx/>
                <a:latin typeface="Aptos Display" panose="02110004020202020204"/>
                <a:ea typeface="Helvetica Neue"/>
                <a:cs typeface="Biome" panose="020B0503030204020804" pitchFamily="34" charset="0"/>
                <a:sym typeface="Helvetica Neue"/>
              </a:rPr>
              <a:t>/</a:t>
            </a: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målbild</a:t>
            </a:r>
          </a:p>
        </p:txBody>
      </p:sp>
      <p:sp>
        <p:nvSpPr>
          <p:cNvPr id="3" name="Rubrik 1">
            <a:extLst>
              <a:ext uri="{FF2B5EF4-FFF2-40B4-BE49-F238E27FC236}">
                <a16:creationId xmlns:a16="http://schemas.microsoft.com/office/drawing/2014/main" id="{1A07272C-B933-A85B-1AA3-DBC14C1C63A5}"/>
              </a:ext>
            </a:extLst>
          </p:cNvPr>
          <p:cNvSpPr txBox="1">
            <a:spLocks/>
          </p:cNvSpPr>
          <p:nvPr/>
        </p:nvSpPr>
        <p:spPr>
          <a:xfrm>
            <a:off x="-945614" y="851675"/>
            <a:ext cx="21031200" cy="2651126"/>
          </a:xfrm>
          <a:prstGeom prst="rect">
            <a:avLst/>
          </a:prstGeom>
        </p:spPr>
        <p:txBody>
          <a:bodyPr vert="horz" lIns="182880" tIns="91440" rIns="182880" bIns="91440" rtlCol="0" anchor="ctr">
            <a:normAutofit/>
          </a:bodyPr>
          <a:lstStyle>
            <a:lvl1pPr algn="l" defTabSz="914400" rtl="0" eaLnBrk="1" latinLnBrk="0" hangingPunct="1">
              <a:lnSpc>
                <a:spcPct val="90000"/>
              </a:lnSpc>
              <a:spcBef>
                <a:spcPct val="0"/>
              </a:spcBef>
              <a:buNone/>
              <a:defRPr sz="4400" kern="1200">
                <a:solidFill>
                  <a:schemeClr val="bg1"/>
                </a:solidFill>
                <a:latin typeface="Montserrat" pitchFamily="2" charset="77"/>
                <a:ea typeface="+mj-ea"/>
                <a:cs typeface="+mj-cs"/>
              </a:defRPr>
            </a:lvl1pPr>
          </a:lstStyle>
          <a:p>
            <a:pPr marL="0" marR="0" lvl="0" indent="0" algn="l" defTabSz="1828800" rtl="0" eaLnBrk="1" fontAlgn="auto" latinLnBrk="0" hangingPunct="1">
              <a:lnSpc>
                <a:spcPct val="90000"/>
              </a:lnSpc>
              <a:spcBef>
                <a:spcPct val="0"/>
              </a:spcBef>
              <a:spcAft>
                <a:spcPts val="0"/>
              </a:spcAft>
              <a:buClrTx/>
              <a:buSzTx/>
              <a:buFontTx/>
              <a:buNone/>
              <a:tabLst/>
              <a:defRPr/>
            </a:pPr>
            <a:endParaRPr kumimoji="0" lang="sv-SE" sz="8800" b="0" i="0" u="none" strike="noStrike" kern="1200" cap="none" spc="0" normalizeH="0" baseline="0" noProof="0">
              <a:ln>
                <a:noFill/>
              </a:ln>
              <a:solidFill>
                <a:srgbClr val="FFFFFF"/>
              </a:solidFill>
              <a:effectLst/>
              <a:uLnTx/>
              <a:uFillTx/>
              <a:latin typeface="Montserrat" pitchFamily="2" charset="77"/>
              <a:ea typeface="+mj-ea"/>
              <a:cs typeface="+mj-cs"/>
              <a:sym typeface="Helvetica Neue"/>
            </a:endParaRPr>
          </a:p>
        </p:txBody>
      </p:sp>
      <p:cxnSp>
        <p:nvCxnSpPr>
          <p:cNvPr id="21" name="Rak 20">
            <a:extLst>
              <a:ext uri="{FF2B5EF4-FFF2-40B4-BE49-F238E27FC236}">
                <a16:creationId xmlns:a16="http://schemas.microsoft.com/office/drawing/2014/main" id="{A895FF74-3759-E40A-C656-A15E5A2B2B9E}"/>
              </a:ext>
            </a:extLst>
          </p:cNvPr>
          <p:cNvCxnSpPr>
            <a:cxnSpLocks/>
          </p:cNvCxnSpPr>
          <p:nvPr/>
        </p:nvCxnSpPr>
        <p:spPr>
          <a:xfrm>
            <a:off x="2439114" y="2698597"/>
            <a:ext cx="0" cy="751460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Rak 21">
            <a:extLst>
              <a:ext uri="{FF2B5EF4-FFF2-40B4-BE49-F238E27FC236}">
                <a16:creationId xmlns:a16="http://schemas.microsoft.com/office/drawing/2014/main" id="{62AF461D-13C4-CBD1-662B-A4386865023C}"/>
              </a:ext>
            </a:extLst>
          </p:cNvPr>
          <p:cNvCxnSpPr>
            <a:cxnSpLocks/>
            <a:stCxn id="24" idx="1"/>
          </p:cNvCxnSpPr>
          <p:nvPr/>
        </p:nvCxnSpPr>
        <p:spPr>
          <a:xfrm flipH="1">
            <a:off x="2439114" y="10167037"/>
            <a:ext cx="20727628" cy="461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ruta 22">
            <a:extLst>
              <a:ext uri="{FF2B5EF4-FFF2-40B4-BE49-F238E27FC236}">
                <a16:creationId xmlns:a16="http://schemas.microsoft.com/office/drawing/2014/main" id="{E939365D-6605-1D9E-9F96-3A7F98710FCE}"/>
              </a:ext>
            </a:extLst>
          </p:cNvPr>
          <p:cNvSpPr txBox="1"/>
          <p:nvPr/>
        </p:nvSpPr>
        <p:spPr>
          <a:xfrm>
            <a:off x="306567" y="2909703"/>
            <a:ext cx="184916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Resultat</a:t>
            </a:r>
          </a:p>
        </p:txBody>
      </p:sp>
      <p:sp>
        <p:nvSpPr>
          <p:cNvPr id="24" name="textruta 23">
            <a:extLst>
              <a:ext uri="{FF2B5EF4-FFF2-40B4-BE49-F238E27FC236}">
                <a16:creationId xmlns:a16="http://schemas.microsoft.com/office/drawing/2014/main" id="{5AA13AAE-A935-8480-D88F-C727DBA43F23}"/>
              </a:ext>
            </a:extLst>
          </p:cNvPr>
          <p:cNvSpPr txBox="1"/>
          <p:nvPr/>
        </p:nvSpPr>
        <p:spPr>
          <a:xfrm>
            <a:off x="23166742" y="9843871"/>
            <a:ext cx="1292380"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Tid</a:t>
            </a:r>
          </a:p>
        </p:txBody>
      </p:sp>
      <p:sp>
        <p:nvSpPr>
          <p:cNvPr id="25" name="textruta 24">
            <a:extLst>
              <a:ext uri="{FF2B5EF4-FFF2-40B4-BE49-F238E27FC236}">
                <a16:creationId xmlns:a16="http://schemas.microsoft.com/office/drawing/2014/main" id="{2365EBA6-0DC9-7C0C-010E-823ED35BCDAC}"/>
              </a:ext>
            </a:extLst>
          </p:cNvPr>
          <p:cNvSpPr txBox="1"/>
          <p:nvPr/>
        </p:nvSpPr>
        <p:spPr>
          <a:xfrm>
            <a:off x="1513775" y="10208911"/>
            <a:ext cx="1032655"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Idag</a:t>
            </a:r>
          </a:p>
        </p:txBody>
      </p:sp>
      <p:sp>
        <p:nvSpPr>
          <p:cNvPr id="26" name="5-udd 25">
            <a:extLst>
              <a:ext uri="{FF2B5EF4-FFF2-40B4-BE49-F238E27FC236}">
                <a16:creationId xmlns:a16="http://schemas.microsoft.com/office/drawing/2014/main" id="{EDB1BDB6-3F37-4EB5-9E67-A938FFACB222}"/>
              </a:ext>
            </a:extLst>
          </p:cNvPr>
          <p:cNvSpPr/>
          <p:nvPr/>
        </p:nvSpPr>
        <p:spPr>
          <a:xfrm>
            <a:off x="2097589" y="8450503"/>
            <a:ext cx="683046" cy="776690"/>
          </a:xfrm>
          <a:prstGeom prst="star5">
            <a:avLst/>
          </a:prstGeom>
          <a:solidFill>
            <a:srgbClr val="FFD4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29" name="5-udd 28">
            <a:extLst>
              <a:ext uri="{FF2B5EF4-FFF2-40B4-BE49-F238E27FC236}">
                <a16:creationId xmlns:a16="http://schemas.microsoft.com/office/drawing/2014/main" id="{01B192DD-164E-FD19-B830-25CCF77F7EBA}"/>
              </a:ext>
            </a:extLst>
          </p:cNvPr>
          <p:cNvSpPr/>
          <p:nvPr/>
        </p:nvSpPr>
        <p:spPr>
          <a:xfrm>
            <a:off x="19327377" y="117302"/>
            <a:ext cx="1921658" cy="1838608"/>
          </a:xfrm>
          <a:prstGeom prst="star5">
            <a:avLst/>
          </a:prstGeom>
          <a:solidFill>
            <a:srgbClr val="FF9E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cxnSp>
        <p:nvCxnSpPr>
          <p:cNvPr id="5" name="Rak 4">
            <a:extLst>
              <a:ext uri="{FF2B5EF4-FFF2-40B4-BE49-F238E27FC236}">
                <a16:creationId xmlns:a16="http://schemas.microsoft.com/office/drawing/2014/main" id="{6BC057EF-45E4-C836-04EF-AA3C9D1F8A5B}"/>
              </a:ext>
            </a:extLst>
          </p:cNvPr>
          <p:cNvCxnSpPr/>
          <p:nvPr/>
        </p:nvCxnSpPr>
        <p:spPr>
          <a:xfrm>
            <a:off x="4479988" y="8654878"/>
            <a:ext cx="0" cy="1811180"/>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15" name="Rak 14">
            <a:extLst>
              <a:ext uri="{FF2B5EF4-FFF2-40B4-BE49-F238E27FC236}">
                <a16:creationId xmlns:a16="http://schemas.microsoft.com/office/drawing/2014/main" id="{419199C3-4823-9C2B-7788-2FF75CE19CFA}"/>
              </a:ext>
            </a:extLst>
          </p:cNvPr>
          <p:cNvCxnSpPr>
            <a:cxnSpLocks/>
          </p:cNvCxnSpPr>
          <p:nvPr/>
        </p:nvCxnSpPr>
        <p:spPr>
          <a:xfrm>
            <a:off x="8072518" y="7544913"/>
            <a:ext cx="0" cy="2921146"/>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27" name="Rak 26">
            <a:extLst>
              <a:ext uri="{FF2B5EF4-FFF2-40B4-BE49-F238E27FC236}">
                <a16:creationId xmlns:a16="http://schemas.microsoft.com/office/drawing/2014/main" id="{49566C77-8E3A-5C1D-3744-2E5346FFFF75}"/>
              </a:ext>
            </a:extLst>
          </p:cNvPr>
          <p:cNvCxnSpPr>
            <a:cxnSpLocks/>
          </p:cNvCxnSpPr>
          <p:nvPr/>
        </p:nvCxnSpPr>
        <p:spPr>
          <a:xfrm>
            <a:off x="11665048" y="5666454"/>
            <a:ext cx="0" cy="4916080"/>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30" name="Rak 29">
            <a:extLst>
              <a:ext uri="{FF2B5EF4-FFF2-40B4-BE49-F238E27FC236}">
                <a16:creationId xmlns:a16="http://schemas.microsoft.com/office/drawing/2014/main" id="{3542D5D7-F4B4-8020-F2FD-6696EEA637E4}"/>
              </a:ext>
            </a:extLst>
          </p:cNvPr>
          <p:cNvCxnSpPr>
            <a:cxnSpLocks/>
          </p:cNvCxnSpPr>
          <p:nvPr/>
        </p:nvCxnSpPr>
        <p:spPr>
          <a:xfrm>
            <a:off x="15606900" y="3927150"/>
            <a:ext cx="0" cy="6538908"/>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cxnSp>
        <p:nvCxnSpPr>
          <p:cNvPr id="32" name="Rak 31">
            <a:extLst>
              <a:ext uri="{FF2B5EF4-FFF2-40B4-BE49-F238E27FC236}">
                <a16:creationId xmlns:a16="http://schemas.microsoft.com/office/drawing/2014/main" id="{2DA400CF-F0F4-56B2-340B-6679E9F36F35}"/>
              </a:ext>
            </a:extLst>
          </p:cNvPr>
          <p:cNvCxnSpPr>
            <a:cxnSpLocks/>
          </p:cNvCxnSpPr>
          <p:nvPr/>
        </p:nvCxnSpPr>
        <p:spPr>
          <a:xfrm>
            <a:off x="19528204" y="1911594"/>
            <a:ext cx="0" cy="8554464"/>
          </a:xfrm>
          <a:prstGeom prst="line">
            <a:avLst/>
          </a:prstGeom>
          <a:ln>
            <a:solidFill>
              <a:srgbClr val="FFD4DE"/>
            </a:solidFill>
          </a:ln>
        </p:spPr>
        <p:style>
          <a:lnRef idx="1">
            <a:schemeClr val="accent1"/>
          </a:lnRef>
          <a:fillRef idx="0">
            <a:schemeClr val="accent1"/>
          </a:fillRef>
          <a:effectRef idx="0">
            <a:schemeClr val="accent1"/>
          </a:effectRef>
          <a:fontRef idx="minor">
            <a:schemeClr val="tx1"/>
          </a:fontRef>
        </p:style>
      </p:cxnSp>
      <p:sp>
        <p:nvSpPr>
          <p:cNvPr id="36" name="textruta 35">
            <a:extLst>
              <a:ext uri="{FF2B5EF4-FFF2-40B4-BE49-F238E27FC236}">
                <a16:creationId xmlns:a16="http://schemas.microsoft.com/office/drawing/2014/main" id="{CD956988-912D-0B39-0FB3-8F7BD0C5F705}"/>
              </a:ext>
            </a:extLst>
          </p:cNvPr>
          <p:cNvSpPr txBox="1"/>
          <p:nvPr/>
        </p:nvSpPr>
        <p:spPr>
          <a:xfrm>
            <a:off x="3893931" y="10470251"/>
            <a:ext cx="1172116"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31/3</a:t>
            </a:r>
            <a:b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7" name="textruta 36">
            <a:extLst>
              <a:ext uri="{FF2B5EF4-FFF2-40B4-BE49-F238E27FC236}">
                <a16:creationId xmlns:a16="http://schemas.microsoft.com/office/drawing/2014/main" id="{42768CAC-9AED-95F1-140B-713D004D3E9F}"/>
              </a:ext>
            </a:extLst>
          </p:cNvPr>
          <p:cNvSpPr txBox="1"/>
          <p:nvPr/>
        </p:nvSpPr>
        <p:spPr>
          <a:xfrm>
            <a:off x="7431461"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8" name="textruta 37">
            <a:extLst>
              <a:ext uri="{FF2B5EF4-FFF2-40B4-BE49-F238E27FC236}">
                <a16:creationId xmlns:a16="http://schemas.microsoft.com/office/drawing/2014/main" id="{39715CD5-78C5-F5D7-4CC5-2222CB0BAF5D}"/>
              </a:ext>
            </a:extLst>
          </p:cNvPr>
          <p:cNvSpPr txBox="1"/>
          <p:nvPr/>
        </p:nvSpPr>
        <p:spPr>
          <a:xfrm>
            <a:off x="10979465"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2027</a:t>
            </a:r>
          </a:p>
        </p:txBody>
      </p:sp>
      <p:sp>
        <p:nvSpPr>
          <p:cNvPr id="39" name="textruta 38">
            <a:extLst>
              <a:ext uri="{FF2B5EF4-FFF2-40B4-BE49-F238E27FC236}">
                <a16:creationId xmlns:a16="http://schemas.microsoft.com/office/drawing/2014/main" id="{10BFCB54-5859-509B-52E8-DF2E035D0C1F}"/>
              </a:ext>
            </a:extLst>
          </p:cNvPr>
          <p:cNvSpPr txBox="1"/>
          <p:nvPr/>
        </p:nvSpPr>
        <p:spPr>
          <a:xfrm>
            <a:off x="14991301"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2028</a:t>
            </a:r>
          </a:p>
        </p:txBody>
      </p:sp>
      <p:sp>
        <p:nvSpPr>
          <p:cNvPr id="40" name="textruta 39">
            <a:extLst>
              <a:ext uri="{FF2B5EF4-FFF2-40B4-BE49-F238E27FC236}">
                <a16:creationId xmlns:a16="http://schemas.microsoft.com/office/drawing/2014/main" id="{5620EC2E-16C6-5C32-8AAB-1431E2225E61}"/>
              </a:ext>
            </a:extLst>
          </p:cNvPr>
          <p:cNvSpPr txBox="1"/>
          <p:nvPr/>
        </p:nvSpPr>
        <p:spPr>
          <a:xfrm>
            <a:off x="18804951" y="10470251"/>
            <a:ext cx="1329210"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2029</a:t>
            </a:r>
          </a:p>
        </p:txBody>
      </p:sp>
      <p:sp>
        <p:nvSpPr>
          <p:cNvPr id="42" name="textruta 41">
            <a:extLst>
              <a:ext uri="{FF2B5EF4-FFF2-40B4-BE49-F238E27FC236}">
                <a16:creationId xmlns:a16="http://schemas.microsoft.com/office/drawing/2014/main" id="{967AADC3-A27D-E230-E734-FBF58A998975}"/>
              </a:ext>
            </a:extLst>
          </p:cNvPr>
          <p:cNvSpPr txBox="1"/>
          <p:nvPr/>
        </p:nvSpPr>
        <p:spPr>
          <a:xfrm>
            <a:off x="21090549" y="2971259"/>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kundgrupper</a:t>
            </a:r>
          </a:p>
        </p:txBody>
      </p:sp>
      <p:sp>
        <p:nvSpPr>
          <p:cNvPr id="43" name="textruta 42">
            <a:extLst>
              <a:ext uri="{FF2B5EF4-FFF2-40B4-BE49-F238E27FC236}">
                <a16:creationId xmlns:a16="http://schemas.microsoft.com/office/drawing/2014/main" id="{5E1F2DA0-03FE-10FD-2ACC-BE6A28A6BBDE}"/>
              </a:ext>
            </a:extLst>
          </p:cNvPr>
          <p:cNvSpPr txBox="1"/>
          <p:nvPr/>
        </p:nvSpPr>
        <p:spPr>
          <a:xfrm>
            <a:off x="21069075" y="3986607"/>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Nya marknader</a:t>
            </a:r>
          </a:p>
        </p:txBody>
      </p:sp>
      <p:sp>
        <p:nvSpPr>
          <p:cNvPr id="44" name="textruta 43">
            <a:extLst>
              <a:ext uri="{FF2B5EF4-FFF2-40B4-BE49-F238E27FC236}">
                <a16:creationId xmlns:a16="http://schemas.microsoft.com/office/drawing/2014/main" id="{930C3AF6-CD70-2E29-DE18-69EB70C9BC90}"/>
              </a:ext>
            </a:extLst>
          </p:cNvPr>
          <p:cNvSpPr txBox="1"/>
          <p:nvPr/>
        </p:nvSpPr>
        <p:spPr>
          <a:xfrm>
            <a:off x="21069073" y="5050901"/>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Digitalisering</a:t>
            </a:r>
          </a:p>
        </p:txBody>
      </p:sp>
      <p:sp>
        <p:nvSpPr>
          <p:cNvPr id="45" name="textruta 44">
            <a:extLst>
              <a:ext uri="{FF2B5EF4-FFF2-40B4-BE49-F238E27FC236}">
                <a16:creationId xmlns:a16="http://schemas.microsoft.com/office/drawing/2014/main" id="{0566B52A-D5EF-E481-C192-DCDD73DF7036}"/>
              </a:ext>
            </a:extLst>
          </p:cNvPr>
          <p:cNvSpPr txBox="1"/>
          <p:nvPr/>
        </p:nvSpPr>
        <p:spPr>
          <a:xfrm>
            <a:off x="21045095" y="6049027"/>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Fler medarbetare</a:t>
            </a:r>
          </a:p>
        </p:txBody>
      </p:sp>
      <p:sp>
        <p:nvSpPr>
          <p:cNvPr id="46" name="textruta 45">
            <a:extLst>
              <a:ext uri="{FF2B5EF4-FFF2-40B4-BE49-F238E27FC236}">
                <a16:creationId xmlns:a16="http://schemas.microsoft.com/office/drawing/2014/main" id="{7F6B75FB-1E3B-95E2-C4F1-FF17C6D1D7CD}"/>
              </a:ext>
            </a:extLst>
          </p:cNvPr>
          <p:cNvSpPr txBox="1"/>
          <p:nvPr/>
        </p:nvSpPr>
        <p:spPr>
          <a:xfrm>
            <a:off x="21117875" y="7030105"/>
            <a:ext cx="2936710" cy="523220"/>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FFFFFF"/>
                </a:solidFill>
                <a:effectLst/>
                <a:uLnTx/>
                <a:uFillTx/>
                <a:latin typeface="Aptos Display" panose="02110004020202020204"/>
                <a:ea typeface="Helvetica Neue"/>
                <a:cs typeface="Biome Light" panose="020B0503030204020804" pitchFamily="34" charset="0"/>
                <a:sym typeface="Helvetica Neue"/>
              </a:rPr>
              <a:t>Mål 2025</a:t>
            </a:r>
          </a:p>
        </p:txBody>
      </p:sp>
      <p:sp>
        <p:nvSpPr>
          <p:cNvPr id="2" name="Båge 1">
            <a:extLst>
              <a:ext uri="{FF2B5EF4-FFF2-40B4-BE49-F238E27FC236}">
                <a16:creationId xmlns:a16="http://schemas.microsoft.com/office/drawing/2014/main" id="{930F0D0C-FE77-E414-CD5A-CE45B2D12AA5}"/>
              </a:ext>
            </a:extLst>
          </p:cNvPr>
          <p:cNvSpPr/>
          <p:nvPr/>
        </p:nvSpPr>
        <p:spPr>
          <a:xfrm rot="9411032" flipV="1">
            <a:off x="4554406" y="6980202"/>
            <a:ext cx="3487072" cy="2246168"/>
          </a:xfrm>
          <a:prstGeom prst="arc">
            <a:avLst>
              <a:gd name="adj1" fmla="val 10754036"/>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6" name="Båge 5">
            <a:extLst>
              <a:ext uri="{FF2B5EF4-FFF2-40B4-BE49-F238E27FC236}">
                <a16:creationId xmlns:a16="http://schemas.microsoft.com/office/drawing/2014/main" id="{058008BA-83B3-2B38-E472-FCDA952442CC}"/>
              </a:ext>
            </a:extLst>
          </p:cNvPr>
          <p:cNvSpPr/>
          <p:nvPr/>
        </p:nvSpPr>
        <p:spPr>
          <a:xfrm rot="9411032" flipV="1">
            <a:off x="8131858" y="5728670"/>
            <a:ext cx="3984976" cy="2232788"/>
          </a:xfrm>
          <a:prstGeom prst="arc">
            <a:avLst>
              <a:gd name="adj1" fmla="val 11643122"/>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3" name="Båge 12">
            <a:extLst>
              <a:ext uri="{FF2B5EF4-FFF2-40B4-BE49-F238E27FC236}">
                <a16:creationId xmlns:a16="http://schemas.microsoft.com/office/drawing/2014/main" id="{1A67156B-6A16-A65F-6281-2E4A7659F431}"/>
              </a:ext>
            </a:extLst>
          </p:cNvPr>
          <p:cNvSpPr/>
          <p:nvPr/>
        </p:nvSpPr>
        <p:spPr>
          <a:xfrm rot="9411032" flipV="1">
            <a:off x="11538219" y="3897939"/>
            <a:ext cx="4209614" cy="1697998"/>
          </a:xfrm>
          <a:prstGeom prst="arc">
            <a:avLst>
              <a:gd name="adj1" fmla="val 10991679"/>
              <a:gd name="adj2" fmla="val 134283"/>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6" name="Båge 15">
            <a:extLst>
              <a:ext uri="{FF2B5EF4-FFF2-40B4-BE49-F238E27FC236}">
                <a16:creationId xmlns:a16="http://schemas.microsoft.com/office/drawing/2014/main" id="{841B0AC4-4C2B-39A5-ACAF-AF588075C236}"/>
              </a:ext>
            </a:extLst>
          </p:cNvPr>
          <p:cNvSpPr/>
          <p:nvPr/>
        </p:nvSpPr>
        <p:spPr>
          <a:xfrm rot="9411032" flipV="1">
            <a:off x="15567505" y="1880443"/>
            <a:ext cx="4279578" cy="2574182"/>
          </a:xfrm>
          <a:prstGeom prst="arc">
            <a:avLst>
              <a:gd name="adj1" fmla="val 11535640"/>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7" name="Båge 16">
            <a:extLst>
              <a:ext uri="{FF2B5EF4-FFF2-40B4-BE49-F238E27FC236}">
                <a16:creationId xmlns:a16="http://schemas.microsoft.com/office/drawing/2014/main" id="{1E523740-1C19-6604-52D1-F1CB7AB16681}"/>
              </a:ext>
            </a:extLst>
          </p:cNvPr>
          <p:cNvSpPr/>
          <p:nvPr/>
        </p:nvSpPr>
        <p:spPr>
          <a:xfrm rot="10011730" flipV="1">
            <a:off x="2711570" y="8178548"/>
            <a:ext cx="1652276" cy="1212216"/>
          </a:xfrm>
          <a:prstGeom prst="arc">
            <a:avLst>
              <a:gd name="adj1" fmla="val 10492965"/>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8" name="textruta 7">
            <a:extLst>
              <a:ext uri="{FF2B5EF4-FFF2-40B4-BE49-F238E27FC236}">
                <a16:creationId xmlns:a16="http://schemas.microsoft.com/office/drawing/2014/main" id="{56E8BA7B-BE6B-4536-7291-CB44EAE8BD57}"/>
              </a:ext>
            </a:extLst>
          </p:cNvPr>
          <p:cNvSpPr txBox="1"/>
          <p:nvPr/>
        </p:nvSpPr>
        <p:spPr>
          <a:xfrm>
            <a:off x="22732679" y="13403485"/>
            <a:ext cx="18473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panose="02110004020202020204"/>
              <a:ea typeface="Helvetica Neue"/>
              <a:cs typeface="Helvetica Neue"/>
              <a:sym typeface="Helvetica Neue"/>
            </a:endParaRPr>
          </a:p>
        </p:txBody>
      </p:sp>
      <p:sp>
        <p:nvSpPr>
          <p:cNvPr id="9" name="textruta 8">
            <a:extLst>
              <a:ext uri="{FF2B5EF4-FFF2-40B4-BE49-F238E27FC236}">
                <a16:creationId xmlns:a16="http://schemas.microsoft.com/office/drawing/2014/main" id="{67BCF39A-87E4-B947-09CF-4694201D8FE2}"/>
              </a:ext>
            </a:extLst>
          </p:cNvPr>
          <p:cNvSpPr txBox="1"/>
          <p:nvPr/>
        </p:nvSpPr>
        <p:spPr>
          <a:xfrm>
            <a:off x="21089075" y="13403485"/>
            <a:ext cx="184731"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panose="02110004020202020204"/>
              <a:ea typeface="Helvetica Neue"/>
              <a:cs typeface="Helvetica Neue"/>
              <a:sym typeface="Helvetica Neue"/>
            </a:endParaRPr>
          </a:p>
        </p:txBody>
      </p:sp>
      <p:sp>
        <p:nvSpPr>
          <p:cNvPr id="14" name="Effect in leadership">
            <a:extLst>
              <a:ext uri="{FF2B5EF4-FFF2-40B4-BE49-F238E27FC236}">
                <a16:creationId xmlns:a16="http://schemas.microsoft.com/office/drawing/2014/main" id="{831EF066-1732-DB40-DA7D-71D17E1979E5}"/>
              </a:ext>
            </a:extLst>
          </p:cNvPr>
          <p:cNvSpPr txBox="1"/>
          <p:nvPr/>
        </p:nvSpPr>
        <p:spPr>
          <a:xfrm>
            <a:off x="1524459" y="890911"/>
            <a:ext cx="21117827"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a:ln>
                  <a:noFill/>
                </a:ln>
                <a:solidFill>
                  <a:srgbClr val="FFFFFF"/>
                </a:solidFill>
                <a:effectLst/>
                <a:uLnTx/>
                <a:uFillTx/>
                <a:latin typeface="IBM Plex Sans SemiBold"/>
                <a:sym typeface="IBM Plex Sans SemiBold"/>
              </a:rPr>
              <a:t>Hur?</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8" name="object 9">
            <a:extLst>
              <a:ext uri="{FF2B5EF4-FFF2-40B4-BE49-F238E27FC236}">
                <a16:creationId xmlns:a16="http://schemas.microsoft.com/office/drawing/2014/main" id="{F10E2BFD-DD28-7BBA-3DE8-D1E23DF2D3F0}"/>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2088979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par>
                          <p:cTn id="15" fill="hold">
                            <p:stCondLst>
                              <p:cond delay="1000"/>
                            </p:stCondLst>
                            <p:childTnLst>
                              <p:par>
                                <p:cTn id="16" presetID="0" presetClass="path" presetSubtype="0" accel="50000" decel="50000" fill="hold" grpId="0" nodeType="afterEffect">
                                  <p:stCondLst>
                                    <p:cond delay="0"/>
                                  </p:stCondLst>
                                  <p:childTnLst>
                                    <p:animMotion origin="layout" path="M 1.25E-6 -2.96296E-6 L -0.19362 0.02848 " pathEditMode="relative" rAng="0" ptsTypes="AA">
                                      <p:cBhvr>
                                        <p:cTn id="17" dur="2000" fill="hold"/>
                                        <p:tgtEl>
                                          <p:spTgt spid="43"/>
                                        </p:tgtEl>
                                        <p:attrNameLst>
                                          <p:attrName>ppt_x</p:attrName>
                                          <p:attrName>ppt_y</p:attrName>
                                        </p:attrNameLst>
                                      </p:cBhvr>
                                      <p:rCtr x="-9687" y="1412"/>
                                    </p:animMotion>
                                  </p:childTnLst>
                                </p:cTn>
                              </p:par>
                            </p:childTnLst>
                          </p:cTn>
                        </p:par>
                        <p:par>
                          <p:cTn id="18" fill="hold">
                            <p:stCondLst>
                              <p:cond delay="3000"/>
                            </p:stCondLst>
                            <p:childTnLst>
                              <p:par>
                                <p:cTn id="19" presetID="22" presetClass="entr" presetSubtype="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childTnLst>
                          </p:cTn>
                        </p:par>
                        <p:par>
                          <p:cTn id="22" fill="hold">
                            <p:stCondLst>
                              <p:cond delay="3500"/>
                            </p:stCondLst>
                            <p:childTnLst>
                              <p:par>
                                <p:cTn id="23" presetID="22" presetClass="entr" presetSubtype="1" fill="hold" nodeType="afterEffect">
                                  <p:stCondLst>
                                    <p:cond delay="100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500"/>
                                        <p:tgtEl>
                                          <p:spTgt spid="30"/>
                                        </p:tgtEl>
                                      </p:cBhvr>
                                    </p:animEffect>
                                  </p:childTnLst>
                                </p:cTn>
                              </p:par>
                            </p:childTnLst>
                          </p:cTn>
                        </p:par>
                        <p:par>
                          <p:cTn id="26" fill="hold">
                            <p:stCondLst>
                              <p:cond delay="5000"/>
                            </p:stCondLst>
                            <p:childTnLst>
                              <p:par>
                                <p:cTn id="27" presetID="1"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childTnLst>
                          </p:cTn>
                        </p:par>
                        <p:par>
                          <p:cTn id="29" fill="hold">
                            <p:stCondLst>
                              <p:cond delay="5000"/>
                            </p:stCondLst>
                            <p:childTnLst>
                              <p:par>
                                <p:cTn id="30" presetID="0" presetClass="path" presetSubtype="0" accel="50000" decel="50000" fill="hold" grpId="0" nodeType="afterEffect">
                                  <p:stCondLst>
                                    <p:cond delay="0"/>
                                  </p:stCondLst>
                                  <p:childTnLst>
                                    <p:animMotion origin="layout" path="M -2.08333E-7 -3.7037E-7 L -0.36094 0.22732 " pathEditMode="relative" rAng="0" ptsTypes="AA">
                                      <p:cBhvr>
                                        <p:cTn id="31" dur="2000" fill="hold"/>
                                        <p:tgtEl>
                                          <p:spTgt spid="42"/>
                                        </p:tgtEl>
                                        <p:attrNameLst>
                                          <p:attrName>ppt_x</p:attrName>
                                          <p:attrName>ppt_y</p:attrName>
                                        </p:attrNameLst>
                                      </p:cBhvr>
                                      <p:rCtr x="-18047" y="11366"/>
                                    </p:animMotion>
                                  </p:childTnLst>
                                </p:cTn>
                              </p:par>
                            </p:childTnLst>
                          </p:cTn>
                        </p:par>
                        <p:par>
                          <p:cTn id="32" fill="hold">
                            <p:stCondLst>
                              <p:cond delay="7000"/>
                            </p:stCondLst>
                            <p:childTnLst>
                              <p:par>
                                <p:cTn id="33" presetID="2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par>
                          <p:cTn id="36" fill="hold">
                            <p:stCondLst>
                              <p:cond delay="7500"/>
                            </p:stCondLst>
                            <p:childTnLst>
                              <p:par>
                                <p:cTn id="37" presetID="22" presetClass="entr" presetSubtype="1" fill="hold" nodeType="afterEffect">
                                  <p:stCondLst>
                                    <p:cond delay="100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p:stCondLst>
                              <p:cond delay="9000"/>
                            </p:stCondLst>
                            <p:childTnLst>
                              <p:par>
                                <p:cTn id="41" presetID="1" presetClass="entr" presetSubtype="0"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par>
                          <p:cTn id="43" fill="hold">
                            <p:stCondLst>
                              <p:cond delay="9000"/>
                            </p:stCondLst>
                            <p:childTnLst>
                              <p:par>
                                <p:cTn id="44" presetID="0" presetClass="path" presetSubtype="0" accel="50000" decel="50000" fill="hold" grpId="0" nodeType="afterEffect">
                                  <p:stCondLst>
                                    <p:cond delay="0"/>
                                  </p:stCondLst>
                                  <p:childTnLst>
                                    <p:animMotion origin="layout" path="M 2.91667E-6 4.07407E-6 L -0.51302 0.15277 " pathEditMode="relative" rAng="0" ptsTypes="AA">
                                      <p:cBhvr>
                                        <p:cTn id="45" dur="2000" fill="hold"/>
                                        <p:tgtEl>
                                          <p:spTgt spid="45"/>
                                        </p:tgtEl>
                                        <p:attrNameLst>
                                          <p:attrName>ppt_x</p:attrName>
                                          <p:attrName>ppt_y</p:attrName>
                                        </p:attrNameLst>
                                      </p:cBhvr>
                                      <p:rCtr x="-25651" y="7639"/>
                                    </p:animMotion>
                                  </p:childTnLst>
                                </p:cTn>
                              </p:par>
                            </p:childTnLst>
                          </p:cTn>
                        </p:par>
                        <p:par>
                          <p:cTn id="46" fill="hold">
                            <p:stCondLst>
                              <p:cond delay="11000"/>
                            </p:stCondLst>
                            <p:childTnLst>
                              <p:par>
                                <p:cTn id="47" presetID="22" presetClass="entr" presetSubtype="2"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right)">
                                      <p:cBhvr>
                                        <p:cTn id="49" dur="500"/>
                                        <p:tgtEl>
                                          <p:spTgt spid="2"/>
                                        </p:tgtEl>
                                      </p:cBhvr>
                                    </p:animEffect>
                                  </p:childTnLst>
                                </p:cTn>
                              </p:par>
                            </p:childTnLst>
                          </p:cTn>
                        </p:par>
                        <p:par>
                          <p:cTn id="50" fill="hold">
                            <p:stCondLst>
                              <p:cond delay="11500"/>
                            </p:stCondLst>
                            <p:childTnLst>
                              <p:par>
                                <p:cTn id="51" presetID="22" presetClass="entr" presetSubtype="1" fill="hold" nodeType="afterEffect">
                                  <p:stCondLst>
                                    <p:cond delay="100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13000"/>
                            </p:stCondLst>
                            <p:childTnLst>
                              <p:par>
                                <p:cTn id="55" presetID="1"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par>
                          <p:cTn id="57" fill="hold">
                            <p:stCondLst>
                              <p:cond delay="13000"/>
                            </p:stCondLst>
                            <p:childTnLst>
                              <p:par>
                                <p:cTn id="58" presetID="0" presetClass="path" presetSubtype="0" accel="50000" decel="50000" fill="hold" grpId="0" nodeType="afterEffect">
                                  <p:stCondLst>
                                    <p:cond delay="0"/>
                                  </p:stCondLst>
                                  <p:childTnLst>
                                    <p:animMotion origin="layout" path="M 1.25E-6 -7.40741E-7 L -0.65677 0.30648 " pathEditMode="relative" rAng="0" ptsTypes="AA">
                                      <p:cBhvr>
                                        <p:cTn id="59" dur="2000" fill="hold"/>
                                        <p:tgtEl>
                                          <p:spTgt spid="44"/>
                                        </p:tgtEl>
                                        <p:attrNameLst>
                                          <p:attrName>ppt_x</p:attrName>
                                          <p:attrName>ppt_y</p:attrName>
                                        </p:attrNameLst>
                                      </p:cBhvr>
                                      <p:rCtr x="-32839" y="15324"/>
                                    </p:animMotion>
                                  </p:childTnLst>
                                </p:cTn>
                              </p:par>
                            </p:childTnLst>
                          </p:cTn>
                        </p:par>
                        <p:par>
                          <p:cTn id="60" fill="hold">
                            <p:stCondLst>
                              <p:cond delay="15000"/>
                            </p:stCondLst>
                            <p:childTnLst>
                              <p:par>
                                <p:cTn id="61" presetID="22" presetClass="entr" presetSubtype="2"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right)">
                                      <p:cBhvr>
                                        <p:cTn id="63" dur="500"/>
                                        <p:tgtEl>
                                          <p:spTgt spid="17"/>
                                        </p:tgtEl>
                                      </p:cBhvr>
                                    </p:animEffect>
                                  </p:childTnLst>
                                </p:cTn>
                              </p:par>
                            </p:childTnLst>
                          </p:cTn>
                        </p:par>
                        <p:par>
                          <p:cTn id="64" fill="hold">
                            <p:stCondLst>
                              <p:cond delay="15500"/>
                            </p:stCondLst>
                            <p:childTnLst>
                              <p:par>
                                <p:cTn id="65" presetID="22" presetClass="entr" presetSubtype="1" fill="hold" nodeType="afterEffect">
                                  <p:stCondLst>
                                    <p:cond delay="1000"/>
                                  </p:stCondLst>
                                  <p:childTnLst>
                                    <p:set>
                                      <p:cBhvr>
                                        <p:cTn id="66" dur="1" fill="hold">
                                          <p:stCondLst>
                                            <p:cond delay="0"/>
                                          </p:stCondLst>
                                        </p:cTn>
                                        <p:tgtEl>
                                          <p:spTgt spid="5"/>
                                        </p:tgtEl>
                                        <p:attrNameLst>
                                          <p:attrName>style.visibility</p:attrName>
                                        </p:attrNameLst>
                                      </p:cBhvr>
                                      <p:to>
                                        <p:strVal val="visible"/>
                                      </p:to>
                                    </p:set>
                                    <p:animEffect transition="in" filter="wipe(up)">
                                      <p:cBhvr>
                                        <p:cTn id="67" dur="500"/>
                                        <p:tgtEl>
                                          <p:spTgt spid="5"/>
                                        </p:tgtEl>
                                      </p:cBhvr>
                                    </p:animEffect>
                                  </p:childTnLst>
                                </p:cTn>
                              </p:par>
                            </p:childTnLst>
                          </p:cTn>
                        </p:par>
                        <p:par>
                          <p:cTn id="68" fill="hold">
                            <p:stCondLst>
                              <p:cond delay="17000"/>
                            </p:stCondLst>
                            <p:childTnLst>
                              <p:par>
                                <p:cTn id="69" presetID="1" presetClass="entr" presetSubtype="0"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childTnLst>
                          </p:cTn>
                        </p:par>
                        <p:par>
                          <p:cTn id="71" fill="hold">
                            <p:stCondLst>
                              <p:cond delay="17000"/>
                            </p:stCondLst>
                            <p:childTnLst>
                              <p:par>
                                <p:cTn id="72" presetID="0" presetClass="path" presetSubtype="0" accel="50000" decel="50000" fill="hold" grpId="0" nodeType="afterEffect">
                                  <p:stCondLst>
                                    <p:cond delay="0"/>
                                  </p:stCondLst>
                                  <p:childTnLst>
                                    <p:animMotion origin="layout" path="M 0.00326 0.00162 L -0.75078 0.16899 " pathEditMode="relative" rAng="0" ptsTypes="AA">
                                      <p:cBhvr>
                                        <p:cTn id="73" dur="2000" fill="hold"/>
                                        <p:tgtEl>
                                          <p:spTgt spid="46"/>
                                        </p:tgtEl>
                                        <p:attrNameLst>
                                          <p:attrName>ppt_x</p:attrName>
                                          <p:attrName>ppt_y</p:attrName>
                                        </p:attrNameLst>
                                      </p:cBhvr>
                                      <p:rCtr x="-37708" y="83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2" grpId="0"/>
      <p:bldP spid="43" grpId="0"/>
      <p:bldP spid="44" grpId="0"/>
      <p:bldP spid="45" grpId="0"/>
      <p:bldP spid="46" grpId="0"/>
      <p:bldP spid="2" grpId="0" animBg="1"/>
      <p:bldP spid="6" grpId="0" animBg="1"/>
      <p:bldP spid="13"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grpSp>
        <p:nvGrpSpPr>
          <p:cNvPr id="2" name="Grupp 1">
            <a:extLst>
              <a:ext uri="{FF2B5EF4-FFF2-40B4-BE49-F238E27FC236}">
                <a16:creationId xmlns:a16="http://schemas.microsoft.com/office/drawing/2014/main" id="{B9173E6B-0278-3213-0AC3-C0E21CF79785}"/>
              </a:ext>
            </a:extLst>
          </p:cNvPr>
          <p:cNvGrpSpPr/>
          <p:nvPr/>
        </p:nvGrpSpPr>
        <p:grpSpPr>
          <a:xfrm>
            <a:off x="-411136" y="375138"/>
            <a:ext cx="25404736" cy="11553278"/>
            <a:chOff x="-472807" y="58651"/>
            <a:chExt cx="12702368" cy="5776639"/>
          </a:xfrm>
        </p:grpSpPr>
        <p:sp>
          <p:nvSpPr>
            <p:cNvPr id="7" name="Frihandsfigur 6">
              <a:extLst>
                <a:ext uri="{FF2B5EF4-FFF2-40B4-BE49-F238E27FC236}">
                  <a16:creationId xmlns:a16="http://schemas.microsoft.com/office/drawing/2014/main" id="{11105F03-05AC-60DE-DE70-42D479A1FDDF}"/>
                </a:ext>
              </a:extLst>
            </p:cNvPr>
            <p:cNvSpPr/>
            <p:nvPr/>
          </p:nvSpPr>
          <p:spPr>
            <a:xfrm>
              <a:off x="1219557" y="977956"/>
              <a:ext cx="8845806" cy="3525340"/>
            </a:xfrm>
            <a:custGeom>
              <a:avLst/>
              <a:gdLst>
                <a:gd name="connsiteX0" fmla="*/ 0 w 7315200"/>
                <a:gd name="connsiteY0" fmla="*/ 2184400 h 2263204"/>
                <a:gd name="connsiteX1" fmla="*/ 254000 w 7315200"/>
                <a:gd name="connsiteY1" fmla="*/ 2222500 h 2263204"/>
                <a:gd name="connsiteX2" fmla="*/ 317500 w 7315200"/>
                <a:gd name="connsiteY2" fmla="*/ 2235200 h 2263204"/>
                <a:gd name="connsiteX3" fmla="*/ 838200 w 7315200"/>
                <a:gd name="connsiteY3" fmla="*/ 2247900 h 2263204"/>
                <a:gd name="connsiteX4" fmla="*/ 1485900 w 7315200"/>
                <a:gd name="connsiteY4" fmla="*/ 2247900 h 2263204"/>
                <a:gd name="connsiteX5" fmla="*/ 1689100 w 7315200"/>
                <a:gd name="connsiteY5" fmla="*/ 2197100 h 2263204"/>
                <a:gd name="connsiteX6" fmla="*/ 1778000 w 7315200"/>
                <a:gd name="connsiteY6" fmla="*/ 2171700 h 2263204"/>
                <a:gd name="connsiteX7" fmla="*/ 1816100 w 7315200"/>
                <a:gd name="connsiteY7" fmla="*/ 2159000 h 2263204"/>
                <a:gd name="connsiteX8" fmla="*/ 1905000 w 7315200"/>
                <a:gd name="connsiteY8" fmla="*/ 2133600 h 2263204"/>
                <a:gd name="connsiteX9" fmla="*/ 1968500 w 7315200"/>
                <a:gd name="connsiteY9" fmla="*/ 2108200 h 2263204"/>
                <a:gd name="connsiteX10" fmla="*/ 2019300 w 7315200"/>
                <a:gd name="connsiteY10" fmla="*/ 2095500 h 2263204"/>
                <a:gd name="connsiteX11" fmla="*/ 2082800 w 7315200"/>
                <a:gd name="connsiteY11" fmla="*/ 2070100 h 2263204"/>
                <a:gd name="connsiteX12" fmla="*/ 2159000 w 7315200"/>
                <a:gd name="connsiteY12" fmla="*/ 2044700 h 2263204"/>
                <a:gd name="connsiteX13" fmla="*/ 2222500 w 7315200"/>
                <a:gd name="connsiteY13" fmla="*/ 2006600 h 2263204"/>
                <a:gd name="connsiteX14" fmla="*/ 2349500 w 7315200"/>
                <a:gd name="connsiteY14" fmla="*/ 1955800 h 2263204"/>
                <a:gd name="connsiteX15" fmla="*/ 2438400 w 7315200"/>
                <a:gd name="connsiteY15" fmla="*/ 1917700 h 2263204"/>
                <a:gd name="connsiteX16" fmla="*/ 2501900 w 7315200"/>
                <a:gd name="connsiteY16" fmla="*/ 1892300 h 2263204"/>
                <a:gd name="connsiteX17" fmla="*/ 2692400 w 7315200"/>
                <a:gd name="connsiteY17" fmla="*/ 1816100 h 2263204"/>
                <a:gd name="connsiteX18" fmla="*/ 2819400 w 7315200"/>
                <a:gd name="connsiteY18" fmla="*/ 1765300 h 2263204"/>
                <a:gd name="connsiteX19" fmla="*/ 2882900 w 7315200"/>
                <a:gd name="connsiteY19" fmla="*/ 1739900 h 2263204"/>
                <a:gd name="connsiteX20" fmla="*/ 2933700 w 7315200"/>
                <a:gd name="connsiteY20" fmla="*/ 1727200 h 2263204"/>
                <a:gd name="connsiteX21" fmla="*/ 2984500 w 7315200"/>
                <a:gd name="connsiteY21" fmla="*/ 1701800 h 2263204"/>
                <a:gd name="connsiteX22" fmla="*/ 3035300 w 7315200"/>
                <a:gd name="connsiteY22" fmla="*/ 1689100 h 2263204"/>
                <a:gd name="connsiteX23" fmla="*/ 3073400 w 7315200"/>
                <a:gd name="connsiteY23" fmla="*/ 1676400 h 2263204"/>
                <a:gd name="connsiteX24" fmla="*/ 3162300 w 7315200"/>
                <a:gd name="connsiteY24" fmla="*/ 1651000 h 2263204"/>
                <a:gd name="connsiteX25" fmla="*/ 3213100 w 7315200"/>
                <a:gd name="connsiteY25" fmla="*/ 1625600 h 2263204"/>
                <a:gd name="connsiteX26" fmla="*/ 3365500 w 7315200"/>
                <a:gd name="connsiteY26" fmla="*/ 1574800 h 2263204"/>
                <a:gd name="connsiteX27" fmla="*/ 3581400 w 7315200"/>
                <a:gd name="connsiteY27" fmla="*/ 1447800 h 2263204"/>
                <a:gd name="connsiteX28" fmla="*/ 3759200 w 7315200"/>
                <a:gd name="connsiteY28" fmla="*/ 1358900 h 2263204"/>
                <a:gd name="connsiteX29" fmla="*/ 3924300 w 7315200"/>
                <a:gd name="connsiteY29" fmla="*/ 1308100 h 2263204"/>
                <a:gd name="connsiteX30" fmla="*/ 4000500 w 7315200"/>
                <a:gd name="connsiteY30" fmla="*/ 1282700 h 2263204"/>
                <a:gd name="connsiteX31" fmla="*/ 4267200 w 7315200"/>
                <a:gd name="connsiteY31" fmla="*/ 1219200 h 2263204"/>
                <a:gd name="connsiteX32" fmla="*/ 4356100 w 7315200"/>
                <a:gd name="connsiteY32" fmla="*/ 1193800 h 2263204"/>
                <a:gd name="connsiteX33" fmla="*/ 4445000 w 7315200"/>
                <a:gd name="connsiteY33" fmla="*/ 1168400 h 2263204"/>
                <a:gd name="connsiteX34" fmla="*/ 4521200 w 7315200"/>
                <a:gd name="connsiteY34" fmla="*/ 1143000 h 2263204"/>
                <a:gd name="connsiteX35" fmla="*/ 4699000 w 7315200"/>
                <a:gd name="connsiteY35" fmla="*/ 1066800 h 2263204"/>
                <a:gd name="connsiteX36" fmla="*/ 4787900 w 7315200"/>
                <a:gd name="connsiteY36" fmla="*/ 1028700 h 2263204"/>
                <a:gd name="connsiteX37" fmla="*/ 4876800 w 7315200"/>
                <a:gd name="connsiteY37" fmla="*/ 1003300 h 2263204"/>
                <a:gd name="connsiteX38" fmla="*/ 5054600 w 7315200"/>
                <a:gd name="connsiteY38" fmla="*/ 927100 h 2263204"/>
                <a:gd name="connsiteX39" fmla="*/ 5143500 w 7315200"/>
                <a:gd name="connsiteY39" fmla="*/ 889000 h 2263204"/>
                <a:gd name="connsiteX40" fmla="*/ 5232400 w 7315200"/>
                <a:gd name="connsiteY40" fmla="*/ 850900 h 2263204"/>
                <a:gd name="connsiteX41" fmla="*/ 5321300 w 7315200"/>
                <a:gd name="connsiteY41" fmla="*/ 812800 h 2263204"/>
                <a:gd name="connsiteX42" fmla="*/ 5397500 w 7315200"/>
                <a:gd name="connsiteY42" fmla="*/ 787400 h 2263204"/>
                <a:gd name="connsiteX43" fmla="*/ 5486400 w 7315200"/>
                <a:gd name="connsiteY43" fmla="*/ 749300 h 2263204"/>
                <a:gd name="connsiteX44" fmla="*/ 5575300 w 7315200"/>
                <a:gd name="connsiteY44" fmla="*/ 736600 h 2263204"/>
                <a:gd name="connsiteX45" fmla="*/ 5727700 w 7315200"/>
                <a:gd name="connsiteY45" fmla="*/ 685800 h 2263204"/>
                <a:gd name="connsiteX46" fmla="*/ 5892800 w 7315200"/>
                <a:gd name="connsiteY46" fmla="*/ 609600 h 2263204"/>
                <a:gd name="connsiteX47" fmla="*/ 5981700 w 7315200"/>
                <a:gd name="connsiteY47" fmla="*/ 571500 h 2263204"/>
                <a:gd name="connsiteX48" fmla="*/ 6134100 w 7315200"/>
                <a:gd name="connsiteY48" fmla="*/ 495300 h 2263204"/>
                <a:gd name="connsiteX49" fmla="*/ 6286500 w 7315200"/>
                <a:gd name="connsiteY49" fmla="*/ 431800 h 2263204"/>
                <a:gd name="connsiteX50" fmla="*/ 6413500 w 7315200"/>
                <a:gd name="connsiteY50" fmla="*/ 381000 h 2263204"/>
                <a:gd name="connsiteX51" fmla="*/ 6477000 w 7315200"/>
                <a:gd name="connsiteY51" fmla="*/ 355600 h 2263204"/>
                <a:gd name="connsiteX52" fmla="*/ 6540500 w 7315200"/>
                <a:gd name="connsiteY52" fmla="*/ 330200 h 2263204"/>
                <a:gd name="connsiteX53" fmla="*/ 6604000 w 7315200"/>
                <a:gd name="connsiteY53" fmla="*/ 304800 h 2263204"/>
                <a:gd name="connsiteX54" fmla="*/ 6705600 w 7315200"/>
                <a:gd name="connsiteY54" fmla="*/ 266700 h 2263204"/>
                <a:gd name="connsiteX55" fmla="*/ 6769100 w 7315200"/>
                <a:gd name="connsiteY55" fmla="*/ 241300 h 2263204"/>
                <a:gd name="connsiteX56" fmla="*/ 6819900 w 7315200"/>
                <a:gd name="connsiteY56" fmla="*/ 203200 h 2263204"/>
                <a:gd name="connsiteX57" fmla="*/ 6858000 w 7315200"/>
                <a:gd name="connsiteY57" fmla="*/ 190500 h 2263204"/>
                <a:gd name="connsiteX58" fmla="*/ 6959600 w 7315200"/>
                <a:gd name="connsiteY58" fmla="*/ 139700 h 2263204"/>
                <a:gd name="connsiteX59" fmla="*/ 6997700 w 7315200"/>
                <a:gd name="connsiteY59" fmla="*/ 114300 h 2263204"/>
                <a:gd name="connsiteX60" fmla="*/ 7073900 w 7315200"/>
                <a:gd name="connsiteY60" fmla="*/ 88900 h 2263204"/>
                <a:gd name="connsiteX61" fmla="*/ 7112000 w 7315200"/>
                <a:gd name="connsiteY61" fmla="*/ 76200 h 2263204"/>
                <a:gd name="connsiteX62" fmla="*/ 7226300 w 7315200"/>
                <a:gd name="connsiteY62" fmla="*/ 38100 h 2263204"/>
                <a:gd name="connsiteX63" fmla="*/ 7277100 w 7315200"/>
                <a:gd name="connsiteY63" fmla="*/ 12700 h 2263204"/>
                <a:gd name="connsiteX64" fmla="*/ 7315200 w 7315200"/>
                <a:gd name="connsiteY64" fmla="*/ 0 h 2263204"/>
                <a:gd name="connsiteX0" fmla="*/ 0 w 7061200"/>
                <a:gd name="connsiteY0" fmla="*/ 2222500 h 2263204"/>
                <a:gd name="connsiteX1" fmla="*/ 63500 w 7061200"/>
                <a:gd name="connsiteY1" fmla="*/ 2235200 h 2263204"/>
                <a:gd name="connsiteX2" fmla="*/ 584200 w 7061200"/>
                <a:gd name="connsiteY2" fmla="*/ 2247900 h 2263204"/>
                <a:gd name="connsiteX3" fmla="*/ 1231900 w 7061200"/>
                <a:gd name="connsiteY3" fmla="*/ 2247900 h 2263204"/>
                <a:gd name="connsiteX4" fmla="*/ 1435100 w 7061200"/>
                <a:gd name="connsiteY4" fmla="*/ 2197100 h 2263204"/>
                <a:gd name="connsiteX5" fmla="*/ 1524000 w 7061200"/>
                <a:gd name="connsiteY5" fmla="*/ 2171700 h 2263204"/>
                <a:gd name="connsiteX6" fmla="*/ 1562100 w 7061200"/>
                <a:gd name="connsiteY6" fmla="*/ 2159000 h 2263204"/>
                <a:gd name="connsiteX7" fmla="*/ 1651000 w 7061200"/>
                <a:gd name="connsiteY7" fmla="*/ 2133600 h 2263204"/>
                <a:gd name="connsiteX8" fmla="*/ 1714500 w 7061200"/>
                <a:gd name="connsiteY8" fmla="*/ 2108200 h 2263204"/>
                <a:gd name="connsiteX9" fmla="*/ 1765300 w 7061200"/>
                <a:gd name="connsiteY9" fmla="*/ 2095500 h 2263204"/>
                <a:gd name="connsiteX10" fmla="*/ 1828800 w 7061200"/>
                <a:gd name="connsiteY10" fmla="*/ 2070100 h 2263204"/>
                <a:gd name="connsiteX11" fmla="*/ 1905000 w 7061200"/>
                <a:gd name="connsiteY11" fmla="*/ 2044700 h 2263204"/>
                <a:gd name="connsiteX12" fmla="*/ 1968500 w 7061200"/>
                <a:gd name="connsiteY12" fmla="*/ 2006600 h 2263204"/>
                <a:gd name="connsiteX13" fmla="*/ 2095500 w 7061200"/>
                <a:gd name="connsiteY13" fmla="*/ 1955800 h 2263204"/>
                <a:gd name="connsiteX14" fmla="*/ 2184400 w 7061200"/>
                <a:gd name="connsiteY14" fmla="*/ 1917700 h 2263204"/>
                <a:gd name="connsiteX15" fmla="*/ 2247900 w 7061200"/>
                <a:gd name="connsiteY15" fmla="*/ 1892300 h 2263204"/>
                <a:gd name="connsiteX16" fmla="*/ 2438400 w 7061200"/>
                <a:gd name="connsiteY16" fmla="*/ 1816100 h 2263204"/>
                <a:gd name="connsiteX17" fmla="*/ 2565400 w 7061200"/>
                <a:gd name="connsiteY17" fmla="*/ 1765300 h 2263204"/>
                <a:gd name="connsiteX18" fmla="*/ 2628900 w 7061200"/>
                <a:gd name="connsiteY18" fmla="*/ 1739900 h 2263204"/>
                <a:gd name="connsiteX19" fmla="*/ 2679700 w 7061200"/>
                <a:gd name="connsiteY19" fmla="*/ 1727200 h 2263204"/>
                <a:gd name="connsiteX20" fmla="*/ 2730500 w 7061200"/>
                <a:gd name="connsiteY20" fmla="*/ 1701800 h 2263204"/>
                <a:gd name="connsiteX21" fmla="*/ 2781300 w 7061200"/>
                <a:gd name="connsiteY21" fmla="*/ 1689100 h 2263204"/>
                <a:gd name="connsiteX22" fmla="*/ 2819400 w 7061200"/>
                <a:gd name="connsiteY22" fmla="*/ 1676400 h 2263204"/>
                <a:gd name="connsiteX23" fmla="*/ 2908300 w 7061200"/>
                <a:gd name="connsiteY23" fmla="*/ 1651000 h 2263204"/>
                <a:gd name="connsiteX24" fmla="*/ 2959100 w 7061200"/>
                <a:gd name="connsiteY24" fmla="*/ 1625600 h 2263204"/>
                <a:gd name="connsiteX25" fmla="*/ 3111500 w 7061200"/>
                <a:gd name="connsiteY25" fmla="*/ 1574800 h 2263204"/>
                <a:gd name="connsiteX26" fmla="*/ 3327400 w 7061200"/>
                <a:gd name="connsiteY26" fmla="*/ 1447800 h 2263204"/>
                <a:gd name="connsiteX27" fmla="*/ 3505200 w 7061200"/>
                <a:gd name="connsiteY27" fmla="*/ 1358900 h 2263204"/>
                <a:gd name="connsiteX28" fmla="*/ 3670300 w 7061200"/>
                <a:gd name="connsiteY28" fmla="*/ 1308100 h 2263204"/>
                <a:gd name="connsiteX29" fmla="*/ 3746500 w 7061200"/>
                <a:gd name="connsiteY29" fmla="*/ 1282700 h 2263204"/>
                <a:gd name="connsiteX30" fmla="*/ 4013200 w 7061200"/>
                <a:gd name="connsiteY30" fmla="*/ 1219200 h 2263204"/>
                <a:gd name="connsiteX31" fmla="*/ 4102100 w 7061200"/>
                <a:gd name="connsiteY31" fmla="*/ 1193800 h 2263204"/>
                <a:gd name="connsiteX32" fmla="*/ 4191000 w 7061200"/>
                <a:gd name="connsiteY32" fmla="*/ 1168400 h 2263204"/>
                <a:gd name="connsiteX33" fmla="*/ 4267200 w 7061200"/>
                <a:gd name="connsiteY33" fmla="*/ 1143000 h 2263204"/>
                <a:gd name="connsiteX34" fmla="*/ 4445000 w 7061200"/>
                <a:gd name="connsiteY34" fmla="*/ 1066800 h 2263204"/>
                <a:gd name="connsiteX35" fmla="*/ 4533900 w 7061200"/>
                <a:gd name="connsiteY35" fmla="*/ 1028700 h 2263204"/>
                <a:gd name="connsiteX36" fmla="*/ 4622800 w 7061200"/>
                <a:gd name="connsiteY36" fmla="*/ 1003300 h 2263204"/>
                <a:gd name="connsiteX37" fmla="*/ 4800600 w 7061200"/>
                <a:gd name="connsiteY37" fmla="*/ 927100 h 2263204"/>
                <a:gd name="connsiteX38" fmla="*/ 4889500 w 7061200"/>
                <a:gd name="connsiteY38" fmla="*/ 889000 h 2263204"/>
                <a:gd name="connsiteX39" fmla="*/ 4978400 w 7061200"/>
                <a:gd name="connsiteY39" fmla="*/ 850900 h 2263204"/>
                <a:gd name="connsiteX40" fmla="*/ 5067300 w 7061200"/>
                <a:gd name="connsiteY40" fmla="*/ 812800 h 2263204"/>
                <a:gd name="connsiteX41" fmla="*/ 5143500 w 7061200"/>
                <a:gd name="connsiteY41" fmla="*/ 787400 h 2263204"/>
                <a:gd name="connsiteX42" fmla="*/ 5232400 w 7061200"/>
                <a:gd name="connsiteY42" fmla="*/ 749300 h 2263204"/>
                <a:gd name="connsiteX43" fmla="*/ 5321300 w 7061200"/>
                <a:gd name="connsiteY43" fmla="*/ 736600 h 2263204"/>
                <a:gd name="connsiteX44" fmla="*/ 5473700 w 7061200"/>
                <a:gd name="connsiteY44" fmla="*/ 685800 h 2263204"/>
                <a:gd name="connsiteX45" fmla="*/ 5638800 w 7061200"/>
                <a:gd name="connsiteY45" fmla="*/ 609600 h 2263204"/>
                <a:gd name="connsiteX46" fmla="*/ 5727700 w 7061200"/>
                <a:gd name="connsiteY46" fmla="*/ 571500 h 2263204"/>
                <a:gd name="connsiteX47" fmla="*/ 5880100 w 7061200"/>
                <a:gd name="connsiteY47" fmla="*/ 495300 h 2263204"/>
                <a:gd name="connsiteX48" fmla="*/ 6032500 w 7061200"/>
                <a:gd name="connsiteY48" fmla="*/ 431800 h 2263204"/>
                <a:gd name="connsiteX49" fmla="*/ 6159500 w 7061200"/>
                <a:gd name="connsiteY49" fmla="*/ 381000 h 2263204"/>
                <a:gd name="connsiteX50" fmla="*/ 6223000 w 7061200"/>
                <a:gd name="connsiteY50" fmla="*/ 355600 h 2263204"/>
                <a:gd name="connsiteX51" fmla="*/ 6286500 w 7061200"/>
                <a:gd name="connsiteY51" fmla="*/ 330200 h 2263204"/>
                <a:gd name="connsiteX52" fmla="*/ 6350000 w 7061200"/>
                <a:gd name="connsiteY52" fmla="*/ 304800 h 2263204"/>
                <a:gd name="connsiteX53" fmla="*/ 6451600 w 7061200"/>
                <a:gd name="connsiteY53" fmla="*/ 266700 h 2263204"/>
                <a:gd name="connsiteX54" fmla="*/ 6515100 w 7061200"/>
                <a:gd name="connsiteY54" fmla="*/ 241300 h 2263204"/>
                <a:gd name="connsiteX55" fmla="*/ 6565900 w 7061200"/>
                <a:gd name="connsiteY55" fmla="*/ 203200 h 2263204"/>
                <a:gd name="connsiteX56" fmla="*/ 6604000 w 7061200"/>
                <a:gd name="connsiteY56" fmla="*/ 190500 h 2263204"/>
                <a:gd name="connsiteX57" fmla="*/ 6705600 w 7061200"/>
                <a:gd name="connsiteY57" fmla="*/ 139700 h 2263204"/>
                <a:gd name="connsiteX58" fmla="*/ 6743700 w 7061200"/>
                <a:gd name="connsiteY58" fmla="*/ 114300 h 2263204"/>
                <a:gd name="connsiteX59" fmla="*/ 6819900 w 7061200"/>
                <a:gd name="connsiteY59" fmla="*/ 88900 h 2263204"/>
                <a:gd name="connsiteX60" fmla="*/ 6858000 w 7061200"/>
                <a:gd name="connsiteY60" fmla="*/ 76200 h 2263204"/>
                <a:gd name="connsiteX61" fmla="*/ 6972300 w 7061200"/>
                <a:gd name="connsiteY61" fmla="*/ 38100 h 2263204"/>
                <a:gd name="connsiteX62" fmla="*/ 7023100 w 7061200"/>
                <a:gd name="connsiteY62" fmla="*/ 12700 h 2263204"/>
                <a:gd name="connsiteX63" fmla="*/ 7061200 w 7061200"/>
                <a:gd name="connsiteY63" fmla="*/ 0 h 2263204"/>
                <a:gd name="connsiteX0" fmla="*/ 0 w 6997700"/>
                <a:gd name="connsiteY0" fmla="*/ 2235200 h 2263204"/>
                <a:gd name="connsiteX1" fmla="*/ 520700 w 6997700"/>
                <a:gd name="connsiteY1" fmla="*/ 2247900 h 2263204"/>
                <a:gd name="connsiteX2" fmla="*/ 1168400 w 6997700"/>
                <a:gd name="connsiteY2" fmla="*/ 2247900 h 2263204"/>
                <a:gd name="connsiteX3" fmla="*/ 1371600 w 6997700"/>
                <a:gd name="connsiteY3" fmla="*/ 2197100 h 2263204"/>
                <a:gd name="connsiteX4" fmla="*/ 1460500 w 6997700"/>
                <a:gd name="connsiteY4" fmla="*/ 2171700 h 2263204"/>
                <a:gd name="connsiteX5" fmla="*/ 1498600 w 6997700"/>
                <a:gd name="connsiteY5" fmla="*/ 2159000 h 2263204"/>
                <a:gd name="connsiteX6" fmla="*/ 1587500 w 6997700"/>
                <a:gd name="connsiteY6" fmla="*/ 2133600 h 2263204"/>
                <a:gd name="connsiteX7" fmla="*/ 1651000 w 6997700"/>
                <a:gd name="connsiteY7" fmla="*/ 2108200 h 2263204"/>
                <a:gd name="connsiteX8" fmla="*/ 1701800 w 6997700"/>
                <a:gd name="connsiteY8" fmla="*/ 2095500 h 2263204"/>
                <a:gd name="connsiteX9" fmla="*/ 1765300 w 6997700"/>
                <a:gd name="connsiteY9" fmla="*/ 2070100 h 2263204"/>
                <a:gd name="connsiteX10" fmla="*/ 1841500 w 6997700"/>
                <a:gd name="connsiteY10" fmla="*/ 2044700 h 2263204"/>
                <a:gd name="connsiteX11" fmla="*/ 1905000 w 6997700"/>
                <a:gd name="connsiteY11" fmla="*/ 2006600 h 2263204"/>
                <a:gd name="connsiteX12" fmla="*/ 2032000 w 6997700"/>
                <a:gd name="connsiteY12" fmla="*/ 1955800 h 2263204"/>
                <a:gd name="connsiteX13" fmla="*/ 2120900 w 6997700"/>
                <a:gd name="connsiteY13" fmla="*/ 1917700 h 2263204"/>
                <a:gd name="connsiteX14" fmla="*/ 2184400 w 6997700"/>
                <a:gd name="connsiteY14" fmla="*/ 1892300 h 2263204"/>
                <a:gd name="connsiteX15" fmla="*/ 2374900 w 6997700"/>
                <a:gd name="connsiteY15" fmla="*/ 1816100 h 2263204"/>
                <a:gd name="connsiteX16" fmla="*/ 2501900 w 6997700"/>
                <a:gd name="connsiteY16" fmla="*/ 1765300 h 2263204"/>
                <a:gd name="connsiteX17" fmla="*/ 2565400 w 6997700"/>
                <a:gd name="connsiteY17" fmla="*/ 1739900 h 2263204"/>
                <a:gd name="connsiteX18" fmla="*/ 2616200 w 6997700"/>
                <a:gd name="connsiteY18" fmla="*/ 1727200 h 2263204"/>
                <a:gd name="connsiteX19" fmla="*/ 2667000 w 6997700"/>
                <a:gd name="connsiteY19" fmla="*/ 1701800 h 2263204"/>
                <a:gd name="connsiteX20" fmla="*/ 2717800 w 6997700"/>
                <a:gd name="connsiteY20" fmla="*/ 1689100 h 2263204"/>
                <a:gd name="connsiteX21" fmla="*/ 2755900 w 6997700"/>
                <a:gd name="connsiteY21" fmla="*/ 1676400 h 2263204"/>
                <a:gd name="connsiteX22" fmla="*/ 2844800 w 6997700"/>
                <a:gd name="connsiteY22" fmla="*/ 1651000 h 2263204"/>
                <a:gd name="connsiteX23" fmla="*/ 2895600 w 6997700"/>
                <a:gd name="connsiteY23" fmla="*/ 1625600 h 2263204"/>
                <a:gd name="connsiteX24" fmla="*/ 3048000 w 6997700"/>
                <a:gd name="connsiteY24" fmla="*/ 1574800 h 2263204"/>
                <a:gd name="connsiteX25" fmla="*/ 3263900 w 6997700"/>
                <a:gd name="connsiteY25" fmla="*/ 1447800 h 2263204"/>
                <a:gd name="connsiteX26" fmla="*/ 3441700 w 6997700"/>
                <a:gd name="connsiteY26" fmla="*/ 1358900 h 2263204"/>
                <a:gd name="connsiteX27" fmla="*/ 3606800 w 6997700"/>
                <a:gd name="connsiteY27" fmla="*/ 1308100 h 2263204"/>
                <a:gd name="connsiteX28" fmla="*/ 3683000 w 6997700"/>
                <a:gd name="connsiteY28" fmla="*/ 1282700 h 2263204"/>
                <a:gd name="connsiteX29" fmla="*/ 3949700 w 6997700"/>
                <a:gd name="connsiteY29" fmla="*/ 1219200 h 2263204"/>
                <a:gd name="connsiteX30" fmla="*/ 4038600 w 6997700"/>
                <a:gd name="connsiteY30" fmla="*/ 1193800 h 2263204"/>
                <a:gd name="connsiteX31" fmla="*/ 4127500 w 6997700"/>
                <a:gd name="connsiteY31" fmla="*/ 1168400 h 2263204"/>
                <a:gd name="connsiteX32" fmla="*/ 4203700 w 6997700"/>
                <a:gd name="connsiteY32" fmla="*/ 1143000 h 2263204"/>
                <a:gd name="connsiteX33" fmla="*/ 4381500 w 6997700"/>
                <a:gd name="connsiteY33" fmla="*/ 1066800 h 2263204"/>
                <a:gd name="connsiteX34" fmla="*/ 4470400 w 6997700"/>
                <a:gd name="connsiteY34" fmla="*/ 1028700 h 2263204"/>
                <a:gd name="connsiteX35" fmla="*/ 4559300 w 6997700"/>
                <a:gd name="connsiteY35" fmla="*/ 1003300 h 2263204"/>
                <a:gd name="connsiteX36" fmla="*/ 4737100 w 6997700"/>
                <a:gd name="connsiteY36" fmla="*/ 927100 h 2263204"/>
                <a:gd name="connsiteX37" fmla="*/ 4826000 w 6997700"/>
                <a:gd name="connsiteY37" fmla="*/ 889000 h 2263204"/>
                <a:gd name="connsiteX38" fmla="*/ 4914900 w 6997700"/>
                <a:gd name="connsiteY38" fmla="*/ 850900 h 2263204"/>
                <a:gd name="connsiteX39" fmla="*/ 5003800 w 6997700"/>
                <a:gd name="connsiteY39" fmla="*/ 812800 h 2263204"/>
                <a:gd name="connsiteX40" fmla="*/ 5080000 w 6997700"/>
                <a:gd name="connsiteY40" fmla="*/ 787400 h 2263204"/>
                <a:gd name="connsiteX41" fmla="*/ 5168900 w 6997700"/>
                <a:gd name="connsiteY41" fmla="*/ 749300 h 2263204"/>
                <a:gd name="connsiteX42" fmla="*/ 5257800 w 6997700"/>
                <a:gd name="connsiteY42" fmla="*/ 736600 h 2263204"/>
                <a:gd name="connsiteX43" fmla="*/ 5410200 w 6997700"/>
                <a:gd name="connsiteY43" fmla="*/ 685800 h 2263204"/>
                <a:gd name="connsiteX44" fmla="*/ 5575300 w 6997700"/>
                <a:gd name="connsiteY44" fmla="*/ 609600 h 2263204"/>
                <a:gd name="connsiteX45" fmla="*/ 5664200 w 6997700"/>
                <a:gd name="connsiteY45" fmla="*/ 571500 h 2263204"/>
                <a:gd name="connsiteX46" fmla="*/ 5816600 w 6997700"/>
                <a:gd name="connsiteY46" fmla="*/ 495300 h 2263204"/>
                <a:gd name="connsiteX47" fmla="*/ 5969000 w 6997700"/>
                <a:gd name="connsiteY47" fmla="*/ 431800 h 2263204"/>
                <a:gd name="connsiteX48" fmla="*/ 6096000 w 6997700"/>
                <a:gd name="connsiteY48" fmla="*/ 381000 h 2263204"/>
                <a:gd name="connsiteX49" fmla="*/ 6159500 w 6997700"/>
                <a:gd name="connsiteY49" fmla="*/ 355600 h 2263204"/>
                <a:gd name="connsiteX50" fmla="*/ 6223000 w 6997700"/>
                <a:gd name="connsiteY50" fmla="*/ 330200 h 2263204"/>
                <a:gd name="connsiteX51" fmla="*/ 6286500 w 6997700"/>
                <a:gd name="connsiteY51" fmla="*/ 304800 h 2263204"/>
                <a:gd name="connsiteX52" fmla="*/ 6388100 w 6997700"/>
                <a:gd name="connsiteY52" fmla="*/ 266700 h 2263204"/>
                <a:gd name="connsiteX53" fmla="*/ 6451600 w 6997700"/>
                <a:gd name="connsiteY53" fmla="*/ 241300 h 2263204"/>
                <a:gd name="connsiteX54" fmla="*/ 6502400 w 6997700"/>
                <a:gd name="connsiteY54" fmla="*/ 203200 h 2263204"/>
                <a:gd name="connsiteX55" fmla="*/ 6540500 w 6997700"/>
                <a:gd name="connsiteY55" fmla="*/ 190500 h 2263204"/>
                <a:gd name="connsiteX56" fmla="*/ 6642100 w 6997700"/>
                <a:gd name="connsiteY56" fmla="*/ 139700 h 2263204"/>
                <a:gd name="connsiteX57" fmla="*/ 6680200 w 6997700"/>
                <a:gd name="connsiteY57" fmla="*/ 114300 h 2263204"/>
                <a:gd name="connsiteX58" fmla="*/ 6756400 w 6997700"/>
                <a:gd name="connsiteY58" fmla="*/ 88900 h 2263204"/>
                <a:gd name="connsiteX59" fmla="*/ 6794500 w 6997700"/>
                <a:gd name="connsiteY59" fmla="*/ 76200 h 2263204"/>
                <a:gd name="connsiteX60" fmla="*/ 6908800 w 6997700"/>
                <a:gd name="connsiteY60" fmla="*/ 38100 h 2263204"/>
                <a:gd name="connsiteX61" fmla="*/ 6959600 w 6997700"/>
                <a:gd name="connsiteY61" fmla="*/ 12700 h 2263204"/>
                <a:gd name="connsiteX62" fmla="*/ 6997700 w 6997700"/>
                <a:gd name="connsiteY62" fmla="*/ 0 h 2263204"/>
                <a:gd name="connsiteX0" fmla="*/ 0 w 6477000"/>
                <a:gd name="connsiteY0" fmla="*/ 2247900 h 2263204"/>
                <a:gd name="connsiteX1" fmla="*/ 647700 w 6477000"/>
                <a:gd name="connsiteY1" fmla="*/ 2247900 h 2263204"/>
                <a:gd name="connsiteX2" fmla="*/ 850900 w 6477000"/>
                <a:gd name="connsiteY2" fmla="*/ 2197100 h 2263204"/>
                <a:gd name="connsiteX3" fmla="*/ 939800 w 6477000"/>
                <a:gd name="connsiteY3" fmla="*/ 2171700 h 2263204"/>
                <a:gd name="connsiteX4" fmla="*/ 977900 w 6477000"/>
                <a:gd name="connsiteY4" fmla="*/ 2159000 h 2263204"/>
                <a:gd name="connsiteX5" fmla="*/ 1066800 w 6477000"/>
                <a:gd name="connsiteY5" fmla="*/ 2133600 h 2263204"/>
                <a:gd name="connsiteX6" fmla="*/ 1130300 w 6477000"/>
                <a:gd name="connsiteY6" fmla="*/ 2108200 h 2263204"/>
                <a:gd name="connsiteX7" fmla="*/ 1181100 w 6477000"/>
                <a:gd name="connsiteY7" fmla="*/ 2095500 h 2263204"/>
                <a:gd name="connsiteX8" fmla="*/ 1244600 w 6477000"/>
                <a:gd name="connsiteY8" fmla="*/ 2070100 h 2263204"/>
                <a:gd name="connsiteX9" fmla="*/ 1320800 w 6477000"/>
                <a:gd name="connsiteY9" fmla="*/ 2044700 h 2263204"/>
                <a:gd name="connsiteX10" fmla="*/ 1384300 w 6477000"/>
                <a:gd name="connsiteY10" fmla="*/ 2006600 h 2263204"/>
                <a:gd name="connsiteX11" fmla="*/ 1511300 w 6477000"/>
                <a:gd name="connsiteY11" fmla="*/ 1955800 h 2263204"/>
                <a:gd name="connsiteX12" fmla="*/ 1600200 w 6477000"/>
                <a:gd name="connsiteY12" fmla="*/ 1917700 h 2263204"/>
                <a:gd name="connsiteX13" fmla="*/ 1663700 w 6477000"/>
                <a:gd name="connsiteY13" fmla="*/ 1892300 h 2263204"/>
                <a:gd name="connsiteX14" fmla="*/ 1854200 w 6477000"/>
                <a:gd name="connsiteY14" fmla="*/ 1816100 h 2263204"/>
                <a:gd name="connsiteX15" fmla="*/ 1981200 w 6477000"/>
                <a:gd name="connsiteY15" fmla="*/ 1765300 h 2263204"/>
                <a:gd name="connsiteX16" fmla="*/ 2044700 w 6477000"/>
                <a:gd name="connsiteY16" fmla="*/ 1739900 h 2263204"/>
                <a:gd name="connsiteX17" fmla="*/ 2095500 w 6477000"/>
                <a:gd name="connsiteY17" fmla="*/ 1727200 h 2263204"/>
                <a:gd name="connsiteX18" fmla="*/ 2146300 w 6477000"/>
                <a:gd name="connsiteY18" fmla="*/ 1701800 h 2263204"/>
                <a:gd name="connsiteX19" fmla="*/ 2197100 w 6477000"/>
                <a:gd name="connsiteY19" fmla="*/ 1689100 h 2263204"/>
                <a:gd name="connsiteX20" fmla="*/ 2235200 w 6477000"/>
                <a:gd name="connsiteY20" fmla="*/ 1676400 h 2263204"/>
                <a:gd name="connsiteX21" fmla="*/ 2324100 w 6477000"/>
                <a:gd name="connsiteY21" fmla="*/ 1651000 h 2263204"/>
                <a:gd name="connsiteX22" fmla="*/ 2374900 w 6477000"/>
                <a:gd name="connsiteY22" fmla="*/ 1625600 h 2263204"/>
                <a:gd name="connsiteX23" fmla="*/ 2527300 w 6477000"/>
                <a:gd name="connsiteY23" fmla="*/ 1574800 h 2263204"/>
                <a:gd name="connsiteX24" fmla="*/ 2743200 w 6477000"/>
                <a:gd name="connsiteY24" fmla="*/ 1447800 h 2263204"/>
                <a:gd name="connsiteX25" fmla="*/ 2921000 w 6477000"/>
                <a:gd name="connsiteY25" fmla="*/ 1358900 h 2263204"/>
                <a:gd name="connsiteX26" fmla="*/ 3086100 w 6477000"/>
                <a:gd name="connsiteY26" fmla="*/ 1308100 h 2263204"/>
                <a:gd name="connsiteX27" fmla="*/ 3162300 w 6477000"/>
                <a:gd name="connsiteY27" fmla="*/ 1282700 h 2263204"/>
                <a:gd name="connsiteX28" fmla="*/ 3429000 w 6477000"/>
                <a:gd name="connsiteY28" fmla="*/ 1219200 h 2263204"/>
                <a:gd name="connsiteX29" fmla="*/ 3517900 w 6477000"/>
                <a:gd name="connsiteY29" fmla="*/ 1193800 h 2263204"/>
                <a:gd name="connsiteX30" fmla="*/ 3606800 w 6477000"/>
                <a:gd name="connsiteY30" fmla="*/ 1168400 h 2263204"/>
                <a:gd name="connsiteX31" fmla="*/ 3683000 w 6477000"/>
                <a:gd name="connsiteY31" fmla="*/ 1143000 h 2263204"/>
                <a:gd name="connsiteX32" fmla="*/ 3860800 w 6477000"/>
                <a:gd name="connsiteY32" fmla="*/ 1066800 h 2263204"/>
                <a:gd name="connsiteX33" fmla="*/ 3949700 w 6477000"/>
                <a:gd name="connsiteY33" fmla="*/ 1028700 h 2263204"/>
                <a:gd name="connsiteX34" fmla="*/ 4038600 w 6477000"/>
                <a:gd name="connsiteY34" fmla="*/ 1003300 h 2263204"/>
                <a:gd name="connsiteX35" fmla="*/ 4216400 w 6477000"/>
                <a:gd name="connsiteY35" fmla="*/ 927100 h 2263204"/>
                <a:gd name="connsiteX36" fmla="*/ 4305300 w 6477000"/>
                <a:gd name="connsiteY36" fmla="*/ 889000 h 2263204"/>
                <a:gd name="connsiteX37" fmla="*/ 4394200 w 6477000"/>
                <a:gd name="connsiteY37" fmla="*/ 850900 h 2263204"/>
                <a:gd name="connsiteX38" fmla="*/ 4483100 w 6477000"/>
                <a:gd name="connsiteY38" fmla="*/ 812800 h 2263204"/>
                <a:gd name="connsiteX39" fmla="*/ 4559300 w 6477000"/>
                <a:gd name="connsiteY39" fmla="*/ 787400 h 2263204"/>
                <a:gd name="connsiteX40" fmla="*/ 4648200 w 6477000"/>
                <a:gd name="connsiteY40" fmla="*/ 749300 h 2263204"/>
                <a:gd name="connsiteX41" fmla="*/ 4737100 w 6477000"/>
                <a:gd name="connsiteY41" fmla="*/ 736600 h 2263204"/>
                <a:gd name="connsiteX42" fmla="*/ 4889500 w 6477000"/>
                <a:gd name="connsiteY42" fmla="*/ 685800 h 2263204"/>
                <a:gd name="connsiteX43" fmla="*/ 5054600 w 6477000"/>
                <a:gd name="connsiteY43" fmla="*/ 609600 h 2263204"/>
                <a:gd name="connsiteX44" fmla="*/ 5143500 w 6477000"/>
                <a:gd name="connsiteY44" fmla="*/ 571500 h 2263204"/>
                <a:gd name="connsiteX45" fmla="*/ 5295900 w 6477000"/>
                <a:gd name="connsiteY45" fmla="*/ 495300 h 2263204"/>
                <a:gd name="connsiteX46" fmla="*/ 5448300 w 6477000"/>
                <a:gd name="connsiteY46" fmla="*/ 431800 h 2263204"/>
                <a:gd name="connsiteX47" fmla="*/ 5575300 w 6477000"/>
                <a:gd name="connsiteY47" fmla="*/ 381000 h 2263204"/>
                <a:gd name="connsiteX48" fmla="*/ 5638800 w 6477000"/>
                <a:gd name="connsiteY48" fmla="*/ 355600 h 2263204"/>
                <a:gd name="connsiteX49" fmla="*/ 5702300 w 6477000"/>
                <a:gd name="connsiteY49" fmla="*/ 330200 h 2263204"/>
                <a:gd name="connsiteX50" fmla="*/ 5765800 w 6477000"/>
                <a:gd name="connsiteY50" fmla="*/ 304800 h 2263204"/>
                <a:gd name="connsiteX51" fmla="*/ 5867400 w 6477000"/>
                <a:gd name="connsiteY51" fmla="*/ 266700 h 2263204"/>
                <a:gd name="connsiteX52" fmla="*/ 5930900 w 6477000"/>
                <a:gd name="connsiteY52" fmla="*/ 241300 h 2263204"/>
                <a:gd name="connsiteX53" fmla="*/ 5981700 w 6477000"/>
                <a:gd name="connsiteY53" fmla="*/ 203200 h 2263204"/>
                <a:gd name="connsiteX54" fmla="*/ 6019800 w 6477000"/>
                <a:gd name="connsiteY54" fmla="*/ 190500 h 2263204"/>
                <a:gd name="connsiteX55" fmla="*/ 6121400 w 6477000"/>
                <a:gd name="connsiteY55" fmla="*/ 139700 h 2263204"/>
                <a:gd name="connsiteX56" fmla="*/ 6159500 w 6477000"/>
                <a:gd name="connsiteY56" fmla="*/ 114300 h 2263204"/>
                <a:gd name="connsiteX57" fmla="*/ 6235700 w 6477000"/>
                <a:gd name="connsiteY57" fmla="*/ 88900 h 2263204"/>
                <a:gd name="connsiteX58" fmla="*/ 6273800 w 6477000"/>
                <a:gd name="connsiteY58" fmla="*/ 76200 h 2263204"/>
                <a:gd name="connsiteX59" fmla="*/ 6388100 w 6477000"/>
                <a:gd name="connsiteY59" fmla="*/ 38100 h 2263204"/>
                <a:gd name="connsiteX60" fmla="*/ 6438900 w 6477000"/>
                <a:gd name="connsiteY60" fmla="*/ 12700 h 2263204"/>
                <a:gd name="connsiteX61" fmla="*/ 6477000 w 6477000"/>
                <a:gd name="connsiteY61" fmla="*/ 0 h 2263204"/>
                <a:gd name="connsiteX0" fmla="*/ 0 w 7493000"/>
                <a:gd name="connsiteY0" fmla="*/ 2273300 h 2278274"/>
                <a:gd name="connsiteX1" fmla="*/ 1663700 w 7493000"/>
                <a:gd name="connsiteY1" fmla="*/ 2247900 h 2278274"/>
                <a:gd name="connsiteX2" fmla="*/ 1866900 w 7493000"/>
                <a:gd name="connsiteY2" fmla="*/ 2197100 h 2278274"/>
                <a:gd name="connsiteX3" fmla="*/ 1955800 w 7493000"/>
                <a:gd name="connsiteY3" fmla="*/ 2171700 h 2278274"/>
                <a:gd name="connsiteX4" fmla="*/ 1993900 w 7493000"/>
                <a:gd name="connsiteY4" fmla="*/ 2159000 h 2278274"/>
                <a:gd name="connsiteX5" fmla="*/ 2082800 w 7493000"/>
                <a:gd name="connsiteY5" fmla="*/ 2133600 h 2278274"/>
                <a:gd name="connsiteX6" fmla="*/ 2146300 w 7493000"/>
                <a:gd name="connsiteY6" fmla="*/ 2108200 h 2278274"/>
                <a:gd name="connsiteX7" fmla="*/ 2197100 w 7493000"/>
                <a:gd name="connsiteY7" fmla="*/ 2095500 h 2278274"/>
                <a:gd name="connsiteX8" fmla="*/ 2260600 w 7493000"/>
                <a:gd name="connsiteY8" fmla="*/ 2070100 h 2278274"/>
                <a:gd name="connsiteX9" fmla="*/ 2336800 w 7493000"/>
                <a:gd name="connsiteY9" fmla="*/ 2044700 h 2278274"/>
                <a:gd name="connsiteX10" fmla="*/ 2400300 w 7493000"/>
                <a:gd name="connsiteY10" fmla="*/ 2006600 h 2278274"/>
                <a:gd name="connsiteX11" fmla="*/ 2527300 w 7493000"/>
                <a:gd name="connsiteY11" fmla="*/ 1955800 h 2278274"/>
                <a:gd name="connsiteX12" fmla="*/ 2616200 w 7493000"/>
                <a:gd name="connsiteY12" fmla="*/ 1917700 h 2278274"/>
                <a:gd name="connsiteX13" fmla="*/ 2679700 w 7493000"/>
                <a:gd name="connsiteY13" fmla="*/ 1892300 h 2278274"/>
                <a:gd name="connsiteX14" fmla="*/ 2870200 w 7493000"/>
                <a:gd name="connsiteY14" fmla="*/ 1816100 h 2278274"/>
                <a:gd name="connsiteX15" fmla="*/ 2997200 w 7493000"/>
                <a:gd name="connsiteY15" fmla="*/ 1765300 h 2278274"/>
                <a:gd name="connsiteX16" fmla="*/ 3060700 w 7493000"/>
                <a:gd name="connsiteY16" fmla="*/ 1739900 h 2278274"/>
                <a:gd name="connsiteX17" fmla="*/ 3111500 w 7493000"/>
                <a:gd name="connsiteY17" fmla="*/ 1727200 h 2278274"/>
                <a:gd name="connsiteX18" fmla="*/ 3162300 w 7493000"/>
                <a:gd name="connsiteY18" fmla="*/ 1701800 h 2278274"/>
                <a:gd name="connsiteX19" fmla="*/ 3213100 w 7493000"/>
                <a:gd name="connsiteY19" fmla="*/ 1689100 h 2278274"/>
                <a:gd name="connsiteX20" fmla="*/ 3251200 w 7493000"/>
                <a:gd name="connsiteY20" fmla="*/ 1676400 h 2278274"/>
                <a:gd name="connsiteX21" fmla="*/ 3340100 w 7493000"/>
                <a:gd name="connsiteY21" fmla="*/ 1651000 h 2278274"/>
                <a:gd name="connsiteX22" fmla="*/ 3390900 w 7493000"/>
                <a:gd name="connsiteY22" fmla="*/ 1625600 h 2278274"/>
                <a:gd name="connsiteX23" fmla="*/ 3543300 w 7493000"/>
                <a:gd name="connsiteY23" fmla="*/ 1574800 h 2278274"/>
                <a:gd name="connsiteX24" fmla="*/ 3759200 w 7493000"/>
                <a:gd name="connsiteY24" fmla="*/ 1447800 h 2278274"/>
                <a:gd name="connsiteX25" fmla="*/ 3937000 w 7493000"/>
                <a:gd name="connsiteY25" fmla="*/ 1358900 h 2278274"/>
                <a:gd name="connsiteX26" fmla="*/ 4102100 w 7493000"/>
                <a:gd name="connsiteY26" fmla="*/ 1308100 h 2278274"/>
                <a:gd name="connsiteX27" fmla="*/ 4178300 w 7493000"/>
                <a:gd name="connsiteY27" fmla="*/ 1282700 h 2278274"/>
                <a:gd name="connsiteX28" fmla="*/ 4445000 w 7493000"/>
                <a:gd name="connsiteY28" fmla="*/ 1219200 h 2278274"/>
                <a:gd name="connsiteX29" fmla="*/ 4533900 w 7493000"/>
                <a:gd name="connsiteY29" fmla="*/ 1193800 h 2278274"/>
                <a:gd name="connsiteX30" fmla="*/ 4622800 w 7493000"/>
                <a:gd name="connsiteY30" fmla="*/ 1168400 h 2278274"/>
                <a:gd name="connsiteX31" fmla="*/ 4699000 w 7493000"/>
                <a:gd name="connsiteY31" fmla="*/ 1143000 h 2278274"/>
                <a:gd name="connsiteX32" fmla="*/ 4876800 w 7493000"/>
                <a:gd name="connsiteY32" fmla="*/ 1066800 h 2278274"/>
                <a:gd name="connsiteX33" fmla="*/ 4965700 w 7493000"/>
                <a:gd name="connsiteY33" fmla="*/ 1028700 h 2278274"/>
                <a:gd name="connsiteX34" fmla="*/ 5054600 w 7493000"/>
                <a:gd name="connsiteY34" fmla="*/ 1003300 h 2278274"/>
                <a:gd name="connsiteX35" fmla="*/ 5232400 w 7493000"/>
                <a:gd name="connsiteY35" fmla="*/ 927100 h 2278274"/>
                <a:gd name="connsiteX36" fmla="*/ 5321300 w 7493000"/>
                <a:gd name="connsiteY36" fmla="*/ 889000 h 2278274"/>
                <a:gd name="connsiteX37" fmla="*/ 5410200 w 7493000"/>
                <a:gd name="connsiteY37" fmla="*/ 850900 h 2278274"/>
                <a:gd name="connsiteX38" fmla="*/ 5499100 w 7493000"/>
                <a:gd name="connsiteY38" fmla="*/ 812800 h 2278274"/>
                <a:gd name="connsiteX39" fmla="*/ 5575300 w 7493000"/>
                <a:gd name="connsiteY39" fmla="*/ 787400 h 2278274"/>
                <a:gd name="connsiteX40" fmla="*/ 5664200 w 7493000"/>
                <a:gd name="connsiteY40" fmla="*/ 749300 h 2278274"/>
                <a:gd name="connsiteX41" fmla="*/ 5753100 w 7493000"/>
                <a:gd name="connsiteY41" fmla="*/ 736600 h 2278274"/>
                <a:gd name="connsiteX42" fmla="*/ 5905500 w 7493000"/>
                <a:gd name="connsiteY42" fmla="*/ 685800 h 2278274"/>
                <a:gd name="connsiteX43" fmla="*/ 6070600 w 7493000"/>
                <a:gd name="connsiteY43" fmla="*/ 609600 h 2278274"/>
                <a:gd name="connsiteX44" fmla="*/ 6159500 w 7493000"/>
                <a:gd name="connsiteY44" fmla="*/ 571500 h 2278274"/>
                <a:gd name="connsiteX45" fmla="*/ 6311900 w 7493000"/>
                <a:gd name="connsiteY45" fmla="*/ 495300 h 2278274"/>
                <a:gd name="connsiteX46" fmla="*/ 6464300 w 7493000"/>
                <a:gd name="connsiteY46" fmla="*/ 431800 h 2278274"/>
                <a:gd name="connsiteX47" fmla="*/ 6591300 w 7493000"/>
                <a:gd name="connsiteY47" fmla="*/ 381000 h 2278274"/>
                <a:gd name="connsiteX48" fmla="*/ 6654800 w 7493000"/>
                <a:gd name="connsiteY48" fmla="*/ 355600 h 2278274"/>
                <a:gd name="connsiteX49" fmla="*/ 6718300 w 7493000"/>
                <a:gd name="connsiteY49" fmla="*/ 330200 h 2278274"/>
                <a:gd name="connsiteX50" fmla="*/ 6781800 w 7493000"/>
                <a:gd name="connsiteY50" fmla="*/ 304800 h 2278274"/>
                <a:gd name="connsiteX51" fmla="*/ 6883400 w 7493000"/>
                <a:gd name="connsiteY51" fmla="*/ 266700 h 2278274"/>
                <a:gd name="connsiteX52" fmla="*/ 6946900 w 7493000"/>
                <a:gd name="connsiteY52" fmla="*/ 241300 h 2278274"/>
                <a:gd name="connsiteX53" fmla="*/ 6997700 w 7493000"/>
                <a:gd name="connsiteY53" fmla="*/ 203200 h 2278274"/>
                <a:gd name="connsiteX54" fmla="*/ 7035800 w 7493000"/>
                <a:gd name="connsiteY54" fmla="*/ 190500 h 2278274"/>
                <a:gd name="connsiteX55" fmla="*/ 7137400 w 7493000"/>
                <a:gd name="connsiteY55" fmla="*/ 139700 h 2278274"/>
                <a:gd name="connsiteX56" fmla="*/ 7175500 w 7493000"/>
                <a:gd name="connsiteY56" fmla="*/ 114300 h 2278274"/>
                <a:gd name="connsiteX57" fmla="*/ 7251700 w 7493000"/>
                <a:gd name="connsiteY57" fmla="*/ 88900 h 2278274"/>
                <a:gd name="connsiteX58" fmla="*/ 7289800 w 7493000"/>
                <a:gd name="connsiteY58" fmla="*/ 76200 h 2278274"/>
                <a:gd name="connsiteX59" fmla="*/ 7404100 w 7493000"/>
                <a:gd name="connsiteY59" fmla="*/ 38100 h 2278274"/>
                <a:gd name="connsiteX60" fmla="*/ 7454900 w 7493000"/>
                <a:gd name="connsiteY60" fmla="*/ 12700 h 2278274"/>
                <a:gd name="connsiteX61" fmla="*/ 7493000 w 7493000"/>
                <a:gd name="connsiteY61" fmla="*/ 0 h 2278274"/>
                <a:gd name="connsiteX0" fmla="*/ 0 w 7493000"/>
                <a:gd name="connsiteY0" fmla="*/ 2273300 h 2277674"/>
                <a:gd name="connsiteX1" fmla="*/ 1663700 w 7493000"/>
                <a:gd name="connsiteY1" fmla="*/ 2247900 h 2277674"/>
                <a:gd name="connsiteX2" fmla="*/ 1816100 w 7493000"/>
                <a:gd name="connsiteY2" fmla="*/ 2235200 h 2277674"/>
                <a:gd name="connsiteX3" fmla="*/ 1955800 w 7493000"/>
                <a:gd name="connsiteY3" fmla="*/ 2171700 h 2277674"/>
                <a:gd name="connsiteX4" fmla="*/ 1993900 w 7493000"/>
                <a:gd name="connsiteY4" fmla="*/ 2159000 h 2277674"/>
                <a:gd name="connsiteX5" fmla="*/ 2082800 w 7493000"/>
                <a:gd name="connsiteY5" fmla="*/ 2133600 h 2277674"/>
                <a:gd name="connsiteX6" fmla="*/ 2146300 w 7493000"/>
                <a:gd name="connsiteY6" fmla="*/ 2108200 h 2277674"/>
                <a:gd name="connsiteX7" fmla="*/ 2197100 w 7493000"/>
                <a:gd name="connsiteY7" fmla="*/ 2095500 h 2277674"/>
                <a:gd name="connsiteX8" fmla="*/ 2260600 w 7493000"/>
                <a:gd name="connsiteY8" fmla="*/ 2070100 h 2277674"/>
                <a:gd name="connsiteX9" fmla="*/ 2336800 w 7493000"/>
                <a:gd name="connsiteY9" fmla="*/ 2044700 h 2277674"/>
                <a:gd name="connsiteX10" fmla="*/ 2400300 w 7493000"/>
                <a:gd name="connsiteY10" fmla="*/ 2006600 h 2277674"/>
                <a:gd name="connsiteX11" fmla="*/ 2527300 w 7493000"/>
                <a:gd name="connsiteY11" fmla="*/ 1955800 h 2277674"/>
                <a:gd name="connsiteX12" fmla="*/ 2616200 w 7493000"/>
                <a:gd name="connsiteY12" fmla="*/ 1917700 h 2277674"/>
                <a:gd name="connsiteX13" fmla="*/ 2679700 w 7493000"/>
                <a:gd name="connsiteY13" fmla="*/ 1892300 h 2277674"/>
                <a:gd name="connsiteX14" fmla="*/ 2870200 w 7493000"/>
                <a:gd name="connsiteY14" fmla="*/ 1816100 h 2277674"/>
                <a:gd name="connsiteX15" fmla="*/ 2997200 w 7493000"/>
                <a:gd name="connsiteY15" fmla="*/ 1765300 h 2277674"/>
                <a:gd name="connsiteX16" fmla="*/ 3060700 w 7493000"/>
                <a:gd name="connsiteY16" fmla="*/ 1739900 h 2277674"/>
                <a:gd name="connsiteX17" fmla="*/ 3111500 w 7493000"/>
                <a:gd name="connsiteY17" fmla="*/ 1727200 h 2277674"/>
                <a:gd name="connsiteX18" fmla="*/ 3162300 w 7493000"/>
                <a:gd name="connsiteY18" fmla="*/ 1701800 h 2277674"/>
                <a:gd name="connsiteX19" fmla="*/ 3213100 w 7493000"/>
                <a:gd name="connsiteY19" fmla="*/ 1689100 h 2277674"/>
                <a:gd name="connsiteX20" fmla="*/ 3251200 w 7493000"/>
                <a:gd name="connsiteY20" fmla="*/ 1676400 h 2277674"/>
                <a:gd name="connsiteX21" fmla="*/ 3340100 w 7493000"/>
                <a:gd name="connsiteY21" fmla="*/ 1651000 h 2277674"/>
                <a:gd name="connsiteX22" fmla="*/ 3390900 w 7493000"/>
                <a:gd name="connsiteY22" fmla="*/ 1625600 h 2277674"/>
                <a:gd name="connsiteX23" fmla="*/ 3543300 w 7493000"/>
                <a:gd name="connsiteY23" fmla="*/ 1574800 h 2277674"/>
                <a:gd name="connsiteX24" fmla="*/ 3759200 w 7493000"/>
                <a:gd name="connsiteY24" fmla="*/ 1447800 h 2277674"/>
                <a:gd name="connsiteX25" fmla="*/ 3937000 w 7493000"/>
                <a:gd name="connsiteY25" fmla="*/ 1358900 h 2277674"/>
                <a:gd name="connsiteX26" fmla="*/ 4102100 w 7493000"/>
                <a:gd name="connsiteY26" fmla="*/ 1308100 h 2277674"/>
                <a:gd name="connsiteX27" fmla="*/ 4178300 w 7493000"/>
                <a:gd name="connsiteY27" fmla="*/ 1282700 h 2277674"/>
                <a:gd name="connsiteX28" fmla="*/ 4445000 w 7493000"/>
                <a:gd name="connsiteY28" fmla="*/ 1219200 h 2277674"/>
                <a:gd name="connsiteX29" fmla="*/ 4533900 w 7493000"/>
                <a:gd name="connsiteY29" fmla="*/ 1193800 h 2277674"/>
                <a:gd name="connsiteX30" fmla="*/ 4622800 w 7493000"/>
                <a:gd name="connsiteY30" fmla="*/ 1168400 h 2277674"/>
                <a:gd name="connsiteX31" fmla="*/ 4699000 w 7493000"/>
                <a:gd name="connsiteY31" fmla="*/ 1143000 h 2277674"/>
                <a:gd name="connsiteX32" fmla="*/ 4876800 w 7493000"/>
                <a:gd name="connsiteY32" fmla="*/ 1066800 h 2277674"/>
                <a:gd name="connsiteX33" fmla="*/ 4965700 w 7493000"/>
                <a:gd name="connsiteY33" fmla="*/ 1028700 h 2277674"/>
                <a:gd name="connsiteX34" fmla="*/ 5054600 w 7493000"/>
                <a:gd name="connsiteY34" fmla="*/ 1003300 h 2277674"/>
                <a:gd name="connsiteX35" fmla="*/ 5232400 w 7493000"/>
                <a:gd name="connsiteY35" fmla="*/ 927100 h 2277674"/>
                <a:gd name="connsiteX36" fmla="*/ 5321300 w 7493000"/>
                <a:gd name="connsiteY36" fmla="*/ 889000 h 2277674"/>
                <a:gd name="connsiteX37" fmla="*/ 5410200 w 7493000"/>
                <a:gd name="connsiteY37" fmla="*/ 850900 h 2277674"/>
                <a:gd name="connsiteX38" fmla="*/ 5499100 w 7493000"/>
                <a:gd name="connsiteY38" fmla="*/ 812800 h 2277674"/>
                <a:gd name="connsiteX39" fmla="*/ 5575300 w 7493000"/>
                <a:gd name="connsiteY39" fmla="*/ 787400 h 2277674"/>
                <a:gd name="connsiteX40" fmla="*/ 5664200 w 7493000"/>
                <a:gd name="connsiteY40" fmla="*/ 749300 h 2277674"/>
                <a:gd name="connsiteX41" fmla="*/ 5753100 w 7493000"/>
                <a:gd name="connsiteY41" fmla="*/ 736600 h 2277674"/>
                <a:gd name="connsiteX42" fmla="*/ 5905500 w 7493000"/>
                <a:gd name="connsiteY42" fmla="*/ 685800 h 2277674"/>
                <a:gd name="connsiteX43" fmla="*/ 6070600 w 7493000"/>
                <a:gd name="connsiteY43" fmla="*/ 609600 h 2277674"/>
                <a:gd name="connsiteX44" fmla="*/ 6159500 w 7493000"/>
                <a:gd name="connsiteY44" fmla="*/ 571500 h 2277674"/>
                <a:gd name="connsiteX45" fmla="*/ 6311900 w 7493000"/>
                <a:gd name="connsiteY45" fmla="*/ 495300 h 2277674"/>
                <a:gd name="connsiteX46" fmla="*/ 6464300 w 7493000"/>
                <a:gd name="connsiteY46" fmla="*/ 431800 h 2277674"/>
                <a:gd name="connsiteX47" fmla="*/ 6591300 w 7493000"/>
                <a:gd name="connsiteY47" fmla="*/ 381000 h 2277674"/>
                <a:gd name="connsiteX48" fmla="*/ 6654800 w 7493000"/>
                <a:gd name="connsiteY48" fmla="*/ 355600 h 2277674"/>
                <a:gd name="connsiteX49" fmla="*/ 6718300 w 7493000"/>
                <a:gd name="connsiteY49" fmla="*/ 330200 h 2277674"/>
                <a:gd name="connsiteX50" fmla="*/ 6781800 w 7493000"/>
                <a:gd name="connsiteY50" fmla="*/ 304800 h 2277674"/>
                <a:gd name="connsiteX51" fmla="*/ 6883400 w 7493000"/>
                <a:gd name="connsiteY51" fmla="*/ 266700 h 2277674"/>
                <a:gd name="connsiteX52" fmla="*/ 6946900 w 7493000"/>
                <a:gd name="connsiteY52" fmla="*/ 241300 h 2277674"/>
                <a:gd name="connsiteX53" fmla="*/ 6997700 w 7493000"/>
                <a:gd name="connsiteY53" fmla="*/ 203200 h 2277674"/>
                <a:gd name="connsiteX54" fmla="*/ 7035800 w 7493000"/>
                <a:gd name="connsiteY54" fmla="*/ 190500 h 2277674"/>
                <a:gd name="connsiteX55" fmla="*/ 7137400 w 7493000"/>
                <a:gd name="connsiteY55" fmla="*/ 139700 h 2277674"/>
                <a:gd name="connsiteX56" fmla="*/ 7175500 w 7493000"/>
                <a:gd name="connsiteY56" fmla="*/ 114300 h 2277674"/>
                <a:gd name="connsiteX57" fmla="*/ 7251700 w 7493000"/>
                <a:gd name="connsiteY57" fmla="*/ 88900 h 2277674"/>
                <a:gd name="connsiteX58" fmla="*/ 7289800 w 7493000"/>
                <a:gd name="connsiteY58" fmla="*/ 76200 h 2277674"/>
                <a:gd name="connsiteX59" fmla="*/ 7404100 w 7493000"/>
                <a:gd name="connsiteY59" fmla="*/ 38100 h 2277674"/>
                <a:gd name="connsiteX60" fmla="*/ 7454900 w 7493000"/>
                <a:gd name="connsiteY60" fmla="*/ 12700 h 2277674"/>
                <a:gd name="connsiteX61" fmla="*/ 7493000 w 7493000"/>
                <a:gd name="connsiteY61" fmla="*/ 0 h 227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493000" h="2277674">
                  <a:moveTo>
                    <a:pt x="0" y="2273300"/>
                  </a:moveTo>
                  <a:cubicBezTo>
                    <a:pt x="282643" y="2289926"/>
                    <a:pt x="1361017" y="2254250"/>
                    <a:pt x="1663700" y="2247900"/>
                  </a:cubicBezTo>
                  <a:cubicBezTo>
                    <a:pt x="1966383" y="2241550"/>
                    <a:pt x="1746194" y="2258502"/>
                    <a:pt x="1816100" y="2235200"/>
                  </a:cubicBezTo>
                  <a:cubicBezTo>
                    <a:pt x="1907451" y="2204750"/>
                    <a:pt x="1926167" y="2184400"/>
                    <a:pt x="1955800" y="2171700"/>
                  </a:cubicBezTo>
                  <a:cubicBezTo>
                    <a:pt x="1985433" y="2159000"/>
                    <a:pt x="1981028" y="2162678"/>
                    <a:pt x="1993900" y="2159000"/>
                  </a:cubicBezTo>
                  <a:cubicBezTo>
                    <a:pt x="2049945" y="2142987"/>
                    <a:pt x="2034080" y="2151870"/>
                    <a:pt x="2082800" y="2133600"/>
                  </a:cubicBezTo>
                  <a:cubicBezTo>
                    <a:pt x="2104146" y="2125595"/>
                    <a:pt x="2124673" y="2115409"/>
                    <a:pt x="2146300" y="2108200"/>
                  </a:cubicBezTo>
                  <a:cubicBezTo>
                    <a:pt x="2162859" y="2102680"/>
                    <a:pt x="2180541" y="2101020"/>
                    <a:pt x="2197100" y="2095500"/>
                  </a:cubicBezTo>
                  <a:cubicBezTo>
                    <a:pt x="2218727" y="2088291"/>
                    <a:pt x="2239175" y="2077891"/>
                    <a:pt x="2260600" y="2070100"/>
                  </a:cubicBezTo>
                  <a:cubicBezTo>
                    <a:pt x="2285762" y="2060950"/>
                    <a:pt x="2312426" y="2055779"/>
                    <a:pt x="2336800" y="2044700"/>
                  </a:cubicBezTo>
                  <a:cubicBezTo>
                    <a:pt x="2359272" y="2034486"/>
                    <a:pt x="2377931" y="2017039"/>
                    <a:pt x="2400300" y="2006600"/>
                  </a:cubicBezTo>
                  <a:cubicBezTo>
                    <a:pt x="2441617" y="1987319"/>
                    <a:pt x="2485140" y="1973160"/>
                    <a:pt x="2527300" y="1955800"/>
                  </a:cubicBezTo>
                  <a:cubicBezTo>
                    <a:pt x="2557112" y="1943525"/>
                    <a:pt x="2586440" y="1930100"/>
                    <a:pt x="2616200" y="1917700"/>
                  </a:cubicBezTo>
                  <a:cubicBezTo>
                    <a:pt x="2637244" y="1908932"/>
                    <a:pt x="2658533" y="1900767"/>
                    <a:pt x="2679700" y="1892300"/>
                  </a:cubicBezTo>
                  <a:lnTo>
                    <a:pt x="2870200" y="1816100"/>
                  </a:lnTo>
                  <a:lnTo>
                    <a:pt x="2997200" y="1765300"/>
                  </a:lnTo>
                  <a:cubicBezTo>
                    <a:pt x="3018367" y="1756833"/>
                    <a:pt x="3038583" y="1745429"/>
                    <a:pt x="3060700" y="1739900"/>
                  </a:cubicBezTo>
                  <a:cubicBezTo>
                    <a:pt x="3077633" y="1735667"/>
                    <a:pt x="3095157" y="1733329"/>
                    <a:pt x="3111500" y="1727200"/>
                  </a:cubicBezTo>
                  <a:cubicBezTo>
                    <a:pt x="3129227" y="1720553"/>
                    <a:pt x="3144573" y="1708447"/>
                    <a:pt x="3162300" y="1701800"/>
                  </a:cubicBezTo>
                  <a:cubicBezTo>
                    <a:pt x="3178643" y="1695671"/>
                    <a:pt x="3196317" y="1693895"/>
                    <a:pt x="3213100" y="1689100"/>
                  </a:cubicBezTo>
                  <a:cubicBezTo>
                    <a:pt x="3225972" y="1685422"/>
                    <a:pt x="3238328" y="1680078"/>
                    <a:pt x="3251200" y="1676400"/>
                  </a:cubicBezTo>
                  <a:cubicBezTo>
                    <a:pt x="3283423" y="1667193"/>
                    <a:pt x="3309650" y="1664050"/>
                    <a:pt x="3340100" y="1651000"/>
                  </a:cubicBezTo>
                  <a:cubicBezTo>
                    <a:pt x="3357501" y="1643542"/>
                    <a:pt x="3373173" y="1632247"/>
                    <a:pt x="3390900" y="1625600"/>
                  </a:cubicBezTo>
                  <a:cubicBezTo>
                    <a:pt x="3441038" y="1606798"/>
                    <a:pt x="3497891" y="1603180"/>
                    <a:pt x="3543300" y="1574800"/>
                  </a:cubicBezTo>
                  <a:cubicBezTo>
                    <a:pt x="3637085" y="1516184"/>
                    <a:pt x="3658853" y="1500155"/>
                    <a:pt x="3759200" y="1447800"/>
                  </a:cubicBezTo>
                  <a:cubicBezTo>
                    <a:pt x="3817947" y="1417149"/>
                    <a:pt x="3872716" y="1374971"/>
                    <a:pt x="3937000" y="1358900"/>
                  </a:cubicBezTo>
                  <a:cubicBezTo>
                    <a:pt x="4026762" y="1336460"/>
                    <a:pt x="3971241" y="1351720"/>
                    <a:pt x="4102100" y="1308100"/>
                  </a:cubicBezTo>
                  <a:cubicBezTo>
                    <a:pt x="4127500" y="1299633"/>
                    <a:pt x="4151795" y="1286486"/>
                    <a:pt x="4178300" y="1282700"/>
                  </a:cubicBezTo>
                  <a:cubicBezTo>
                    <a:pt x="4328219" y="1261283"/>
                    <a:pt x="4238418" y="1278224"/>
                    <a:pt x="4445000" y="1219200"/>
                  </a:cubicBezTo>
                  <a:lnTo>
                    <a:pt x="4533900" y="1193800"/>
                  </a:lnTo>
                  <a:cubicBezTo>
                    <a:pt x="4563533" y="1185333"/>
                    <a:pt x="4593562" y="1178146"/>
                    <a:pt x="4622800" y="1168400"/>
                  </a:cubicBezTo>
                  <a:cubicBezTo>
                    <a:pt x="4648200" y="1159933"/>
                    <a:pt x="4674141" y="1152944"/>
                    <a:pt x="4699000" y="1143000"/>
                  </a:cubicBezTo>
                  <a:cubicBezTo>
                    <a:pt x="4758868" y="1119053"/>
                    <a:pt x="4817533" y="1092200"/>
                    <a:pt x="4876800" y="1066800"/>
                  </a:cubicBezTo>
                  <a:cubicBezTo>
                    <a:pt x="4906433" y="1054100"/>
                    <a:pt x="4934700" y="1037557"/>
                    <a:pt x="4965700" y="1028700"/>
                  </a:cubicBezTo>
                  <a:cubicBezTo>
                    <a:pt x="4995333" y="1020233"/>
                    <a:pt x="5025800" y="1014271"/>
                    <a:pt x="5054600" y="1003300"/>
                  </a:cubicBezTo>
                  <a:cubicBezTo>
                    <a:pt x="5114856" y="980345"/>
                    <a:pt x="5173133" y="952500"/>
                    <a:pt x="5232400" y="927100"/>
                  </a:cubicBezTo>
                  <a:lnTo>
                    <a:pt x="5321300" y="889000"/>
                  </a:lnTo>
                  <a:lnTo>
                    <a:pt x="5410200" y="850900"/>
                  </a:lnTo>
                  <a:cubicBezTo>
                    <a:pt x="5439833" y="838200"/>
                    <a:pt x="5468514" y="822995"/>
                    <a:pt x="5499100" y="812800"/>
                  </a:cubicBezTo>
                  <a:cubicBezTo>
                    <a:pt x="5524500" y="804333"/>
                    <a:pt x="5550311" y="797011"/>
                    <a:pt x="5575300" y="787400"/>
                  </a:cubicBezTo>
                  <a:cubicBezTo>
                    <a:pt x="5605391" y="775826"/>
                    <a:pt x="5633200" y="758157"/>
                    <a:pt x="5664200" y="749300"/>
                  </a:cubicBezTo>
                  <a:cubicBezTo>
                    <a:pt x="5692982" y="741076"/>
                    <a:pt x="5723467" y="740833"/>
                    <a:pt x="5753100" y="736600"/>
                  </a:cubicBezTo>
                  <a:cubicBezTo>
                    <a:pt x="5803900" y="719667"/>
                    <a:pt x="5856282" y="706894"/>
                    <a:pt x="5905500" y="685800"/>
                  </a:cubicBezTo>
                  <a:cubicBezTo>
                    <a:pt x="6159624" y="576890"/>
                    <a:pt x="5843021" y="714636"/>
                    <a:pt x="6070600" y="609600"/>
                  </a:cubicBezTo>
                  <a:cubicBezTo>
                    <a:pt x="6099873" y="596090"/>
                    <a:pt x="6130363" y="585302"/>
                    <a:pt x="6159500" y="571500"/>
                  </a:cubicBezTo>
                  <a:cubicBezTo>
                    <a:pt x="6210829" y="547186"/>
                    <a:pt x="6258018" y="513261"/>
                    <a:pt x="6311900" y="495300"/>
                  </a:cubicBezTo>
                  <a:cubicBezTo>
                    <a:pt x="6471693" y="442036"/>
                    <a:pt x="6304064" y="501903"/>
                    <a:pt x="6464300" y="431800"/>
                  </a:cubicBezTo>
                  <a:cubicBezTo>
                    <a:pt x="6506072" y="413525"/>
                    <a:pt x="6548967" y="397933"/>
                    <a:pt x="6591300" y="381000"/>
                  </a:cubicBezTo>
                  <a:lnTo>
                    <a:pt x="6654800" y="355600"/>
                  </a:lnTo>
                  <a:lnTo>
                    <a:pt x="6718300" y="330200"/>
                  </a:lnTo>
                  <a:cubicBezTo>
                    <a:pt x="6739467" y="321733"/>
                    <a:pt x="6759683" y="310329"/>
                    <a:pt x="6781800" y="304800"/>
                  </a:cubicBezTo>
                  <a:cubicBezTo>
                    <a:pt x="6868461" y="283135"/>
                    <a:pt x="6798013" y="304650"/>
                    <a:pt x="6883400" y="266700"/>
                  </a:cubicBezTo>
                  <a:cubicBezTo>
                    <a:pt x="6904232" y="257441"/>
                    <a:pt x="6926972" y="252371"/>
                    <a:pt x="6946900" y="241300"/>
                  </a:cubicBezTo>
                  <a:cubicBezTo>
                    <a:pt x="6965403" y="231021"/>
                    <a:pt x="6979322" y="213702"/>
                    <a:pt x="6997700" y="203200"/>
                  </a:cubicBezTo>
                  <a:cubicBezTo>
                    <a:pt x="7009323" y="196558"/>
                    <a:pt x="7023613" y="196040"/>
                    <a:pt x="7035800" y="190500"/>
                  </a:cubicBezTo>
                  <a:cubicBezTo>
                    <a:pt x="7070270" y="174832"/>
                    <a:pt x="7105895" y="160703"/>
                    <a:pt x="7137400" y="139700"/>
                  </a:cubicBezTo>
                  <a:cubicBezTo>
                    <a:pt x="7150100" y="131233"/>
                    <a:pt x="7161552" y="120499"/>
                    <a:pt x="7175500" y="114300"/>
                  </a:cubicBezTo>
                  <a:cubicBezTo>
                    <a:pt x="7199966" y="103426"/>
                    <a:pt x="7226300" y="97367"/>
                    <a:pt x="7251700" y="88900"/>
                  </a:cubicBezTo>
                  <a:cubicBezTo>
                    <a:pt x="7264400" y="84667"/>
                    <a:pt x="7276813" y="79447"/>
                    <a:pt x="7289800" y="76200"/>
                  </a:cubicBezTo>
                  <a:cubicBezTo>
                    <a:pt x="7348768" y="61458"/>
                    <a:pt x="7342612" y="65428"/>
                    <a:pt x="7404100" y="38100"/>
                  </a:cubicBezTo>
                  <a:cubicBezTo>
                    <a:pt x="7421400" y="30411"/>
                    <a:pt x="7437499" y="20158"/>
                    <a:pt x="7454900" y="12700"/>
                  </a:cubicBezTo>
                  <a:cubicBezTo>
                    <a:pt x="7467205" y="7427"/>
                    <a:pt x="7493000" y="0"/>
                    <a:pt x="7493000" y="0"/>
                  </a:cubicBezTo>
                </a:path>
              </a:pathLst>
            </a:custGeom>
            <a:noFill/>
            <a:ln w="28575">
              <a:solidFill>
                <a:srgbClr val="FFD4D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Display" panose="02110004020202020204"/>
                <a:ea typeface="+mn-ea"/>
                <a:cs typeface="Biome" panose="020B0503030204020804" pitchFamily="34" charset="0"/>
                <a:sym typeface="Helvetica Neue"/>
              </a:endParaRPr>
            </a:p>
          </p:txBody>
        </p:sp>
        <p:sp>
          <p:nvSpPr>
            <p:cNvPr id="8" name="Båge 7">
              <a:extLst>
                <a:ext uri="{FF2B5EF4-FFF2-40B4-BE49-F238E27FC236}">
                  <a16:creationId xmlns:a16="http://schemas.microsoft.com/office/drawing/2014/main" id="{4FE58283-9891-E8F3-8DBF-37593DD0FB99}"/>
                </a:ext>
              </a:extLst>
            </p:cNvPr>
            <p:cNvSpPr/>
            <p:nvPr/>
          </p:nvSpPr>
          <p:spPr>
            <a:xfrm rot="9411032" flipV="1">
              <a:off x="2277203" y="3490101"/>
              <a:ext cx="1743536" cy="1123084"/>
            </a:xfrm>
            <a:prstGeom prst="arc">
              <a:avLst>
                <a:gd name="adj1" fmla="val 10754036"/>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9" name="Båge 8">
              <a:extLst>
                <a:ext uri="{FF2B5EF4-FFF2-40B4-BE49-F238E27FC236}">
                  <a16:creationId xmlns:a16="http://schemas.microsoft.com/office/drawing/2014/main" id="{8710DBEE-B566-970D-1CBB-9A2C24D1BEE1}"/>
                </a:ext>
              </a:extLst>
            </p:cNvPr>
            <p:cNvSpPr/>
            <p:nvPr/>
          </p:nvSpPr>
          <p:spPr>
            <a:xfrm rot="9411032" flipV="1">
              <a:off x="4065929" y="2864335"/>
              <a:ext cx="1992488" cy="1116394"/>
            </a:xfrm>
            <a:prstGeom prst="arc">
              <a:avLst>
                <a:gd name="adj1" fmla="val 11643122"/>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0" name="Båge 9">
              <a:extLst>
                <a:ext uri="{FF2B5EF4-FFF2-40B4-BE49-F238E27FC236}">
                  <a16:creationId xmlns:a16="http://schemas.microsoft.com/office/drawing/2014/main" id="{D5BAA384-223F-92F0-C064-D8197D99AAEF}"/>
                </a:ext>
              </a:extLst>
            </p:cNvPr>
            <p:cNvSpPr/>
            <p:nvPr/>
          </p:nvSpPr>
          <p:spPr>
            <a:xfrm rot="9411032" flipV="1">
              <a:off x="5769109" y="1948969"/>
              <a:ext cx="2104807" cy="848999"/>
            </a:xfrm>
            <a:prstGeom prst="arc">
              <a:avLst>
                <a:gd name="adj1" fmla="val 10991679"/>
                <a:gd name="adj2" fmla="val 134283"/>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1" name="Båge 10">
              <a:extLst>
                <a:ext uri="{FF2B5EF4-FFF2-40B4-BE49-F238E27FC236}">
                  <a16:creationId xmlns:a16="http://schemas.microsoft.com/office/drawing/2014/main" id="{E5CE2FBC-296F-14B2-389B-8AA53C37010A}"/>
                </a:ext>
              </a:extLst>
            </p:cNvPr>
            <p:cNvSpPr/>
            <p:nvPr/>
          </p:nvSpPr>
          <p:spPr>
            <a:xfrm rot="9411032" flipV="1">
              <a:off x="7783752" y="940221"/>
              <a:ext cx="2139789" cy="1287091"/>
            </a:xfrm>
            <a:prstGeom prst="arc">
              <a:avLst>
                <a:gd name="adj1" fmla="val 11535640"/>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33665D"/>
                </a:solidFill>
                <a:effectLst/>
                <a:uLnTx/>
                <a:uFillTx/>
                <a:latin typeface="Aptos Display" panose="02110004020202020204"/>
                <a:ea typeface="+mn-ea"/>
                <a:cs typeface="Biome" panose="020B0503030204020804" pitchFamily="34" charset="0"/>
                <a:sym typeface="Helvetica Neue"/>
              </a:endParaRPr>
            </a:p>
          </p:txBody>
        </p:sp>
        <p:sp>
          <p:nvSpPr>
            <p:cNvPr id="12" name="textruta 11">
              <a:extLst>
                <a:ext uri="{FF2B5EF4-FFF2-40B4-BE49-F238E27FC236}">
                  <a16:creationId xmlns:a16="http://schemas.microsoft.com/office/drawing/2014/main" id="{B73A3202-E5C3-4AF4-ACE3-7439C3F10722}"/>
                </a:ext>
              </a:extLst>
            </p:cNvPr>
            <p:cNvSpPr txBox="1"/>
            <p:nvPr/>
          </p:nvSpPr>
          <p:spPr>
            <a:xfrm>
              <a:off x="8176334" y="305116"/>
              <a:ext cx="1438214" cy="323166"/>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Display" panose="02110004020202020204"/>
                  <a:ea typeface="Helvetica Neue"/>
                  <a:cs typeface="Biome" panose="020B0503030204020804" pitchFamily="34" charset="0"/>
                  <a:sym typeface="Helvetica Neue"/>
                </a:rPr>
                <a:t>Vision/målbild</a:t>
              </a:r>
            </a:p>
          </p:txBody>
        </p:sp>
        <p:sp>
          <p:nvSpPr>
            <p:cNvPr id="14" name="Båge 13">
              <a:extLst>
                <a:ext uri="{FF2B5EF4-FFF2-40B4-BE49-F238E27FC236}">
                  <a16:creationId xmlns:a16="http://schemas.microsoft.com/office/drawing/2014/main" id="{9D902B23-704C-8C4B-580F-318A35E1B51B}"/>
                </a:ext>
              </a:extLst>
            </p:cNvPr>
            <p:cNvSpPr/>
            <p:nvPr/>
          </p:nvSpPr>
          <p:spPr>
            <a:xfrm rot="10011730" flipV="1">
              <a:off x="1355785" y="4089274"/>
              <a:ext cx="826138" cy="606108"/>
            </a:xfrm>
            <a:prstGeom prst="arc">
              <a:avLst>
                <a:gd name="adj1" fmla="val 10492965"/>
                <a:gd name="adj2" fmla="val 0"/>
              </a:avLst>
            </a:prstGeom>
            <a:ln>
              <a:solidFill>
                <a:srgbClr val="FFD4DE"/>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9EB5"/>
                </a:solidFill>
                <a:effectLst/>
                <a:uLnTx/>
                <a:uFillTx/>
                <a:latin typeface="Aptos Display" panose="02110004020202020204"/>
                <a:ea typeface="+mn-ea"/>
                <a:cs typeface="Biome" panose="020B0503030204020804" pitchFamily="34" charset="0"/>
                <a:sym typeface="Helvetica Neue"/>
              </a:endParaRPr>
            </a:p>
          </p:txBody>
        </p:sp>
        <p:sp>
          <p:nvSpPr>
            <p:cNvPr id="3" name="Rubrik 1">
              <a:extLst>
                <a:ext uri="{FF2B5EF4-FFF2-40B4-BE49-F238E27FC236}">
                  <a16:creationId xmlns:a16="http://schemas.microsoft.com/office/drawing/2014/main" id="{1A07272C-B933-A85B-1AA3-DBC14C1C63A5}"/>
                </a:ext>
              </a:extLst>
            </p:cNvPr>
            <p:cNvSpPr txBox="1">
              <a:spLocks/>
            </p:cNvSpPr>
            <p:nvPr/>
          </p:nvSpPr>
          <p:spPr>
            <a:xfrm>
              <a:off x="-472807" y="425837"/>
              <a:ext cx="10515600" cy="1325563"/>
            </a:xfrm>
            <a:prstGeom prst="rect">
              <a:avLst/>
            </a:prstGeom>
          </p:spPr>
          <p:txBody>
            <a:bodyPr vert="horz" lIns="182880" tIns="91440" rIns="182880" bIns="91440" rtlCol="0" anchor="ctr">
              <a:normAutofit/>
            </a:bodyPr>
            <a:lstStyle>
              <a:lvl1pPr algn="l" defTabSz="914400" rtl="0" eaLnBrk="1" latinLnBrk="0" hangingPunct="1">
                <a:lnSpc>
                  <a:spcPct val="90000"/>
                </a:lnSpc>
                <a:spcBef>
                  <a:spcPct val="0"/>
                </a:spcBef>
                <a:buNone/>
                <a:defRPr sz="4400" kern="1200">
                  <a:solidFill>
                    <a:schemeClr val="bg1"/>
                  </a:solidFill>
                  <a:latin typeface="Montserrat" pitchFamily="2" charset="77"/>
                  <a:ea typeface="+mj-ea"/>
                  <a:cs typeface="+mj-cs"/>
                </a:defRPr>
              </a:lvl1pPr>
            </a:lstStyle>
            <a:p>
              <a:pPr marL="0" marR="0" lvl="0" indent="0" algn="l" defTabSz="1828800" rtl="0" eaLnBrk="1" fontAlgn="auto" latinLnBrk="0" hangingPunct="1">
                <a:lnSpc>
                  <a:spcPct val="90000"/>
                </a:lnSpc>
                <a:spcBef>
                  <a:spcPct val="0"/>
                </a:spcBef>
                <a:spcAft>
                  <a:spcPts val="0"/>
                </a:spcAft>
                <a:buClrTx/>
                <a:buSzTx/>
                <a:buFontTx/>
                <a:buNone/>
                <a:tabLst/>
                <a:defRPr/>
              </a:pPr>
              <a:endParaRPr kumimoji="0" lang="sv-SE" sz="8800" b="0" i="0" u="none" strike="noStrike" kern="1200" cap="none" spc="0" normalizeH="0" baseline="0" noProof="0">
                <a:ln>
                  <a:noFill/>
                </a:ln>
                <a:solidFill>
                  <a:srgbClr val="FFFFFF"/>
                </a:solidFill>
                <a:effectLst/>
                <a:uLnTx/>
                <a:uFillTx/>
                <a:latin typeface="Montserrat" pitchFamily="2" charset="77"/>
                <a:ea typeface="+mj-ea"/>
                <a:cs typeface="+mj-cs"/>
                <a:sym typeface="Helvetica Neue"/>
              </a:endParaRPr>
            </a:p>
          </p:txBody>
        </p:sp>
        <p:cxnSp>
          <p:nvCxnSpPr>
            <p:cNvPr id="22" name="Rak 21">
              <a:extLst>
                <a:ext uri="{FF2B5EF4-FFF2-40B4-BE49-F238E27FC236}">
                  <a16:creationId xmlns:a16="http://schemas.microsoft.com/office/drawing/2014/main" id="{62AF461D-13C4-CBD1-662B-A4386865023C}"/>
                </a:ext>
              </a:extLst>
            </p:cNvPr>
            <p:cNvCxnSpPr>
              <a:cxnSpLocks/>
              <a:stCxn id="24" idx="1"/>
            </p:cNvCxnSpPr>
            <p:nvPr/>
          </p:nvCxnSpPr>
          <p:spPr>
            <a:xfrm flipH="1">
              <a:off x="1219557" y="5083518"/>
              <a:ext cx="10363814" cy="230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ruta 23">
              <a:extLst>
                <a:ext uri="{FF2B5EF4-FFF2-40B4-BE49-F238E27FC236}">
                  <a16:creationId xmlns:a16="http://schemas.microsoft.com/office/drawing/2014/main" id="{5AA13AAE-A935-8480-D88F-C727DBA43F23}"/>
                </a:ext>
              </a:extLst>
            </p:cNvPr>
            <p:cNvSpPr txBox="1"/>
            <p:nvPr/>
          </p:nvSpPr>
          <p:spPr>
            <a:xfrm>
              <a:off x="11583371" y="4921935"/>
              <a:ext cx="646190" cy="323166"/>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Tid</a:t>
              </a:r>
            </a:p>
          </p:txBody>
        </p:sp>
        <p:sp>
          <p:nvSpPr>
            <p:cNvPr id="25" name="textruta 24">
              <a:extLst>
                <a:ext uri="{FF2B5EF4-FFF2-40B4-BE49-F238E27FC236}">
                  <a16:creationId xmlns:a16="http://schemas.microsoft.com/office/drawing/2014/main" id="{2365EBA6-0DC9-7C0C-010E-823ED35BCDAC}"/>
                </a:ext>
              </a:extLst>
            </p:cNvPr>
            <p:cNvSpPr txBox="1"/>
            <p:nvPr/>
          </p:nvSpPr>
          <p:spPr>
            <a:xfrm>
              <a:off x="756887" y="5104455"/>
              <a:ext cx="516328" cy="323166"/>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Idag</a:t>
              </a:r>
            </a:p>
          </p:txBody>
        </p:sp>
        <p:sp>
          <p:nvSpPr>
            <p:cNvPr id="26" name="5-udd 25">
              <a:extLst>
                <a:ext uri="{FF2B5EF4-FFF2-40B4-BE49-F238E27FC236}">
                  <a16:creationId xmlns:a16="http://schemas.microsoft.com/office/drawing/2014/main" id="{EDB1BDB6-3F37-4EB5-9E67-A938FFACB222}"/>
                </a:ext>
              </a:extLst>
            </p:cNvPr>
            <p:cNvSpPr/>
            <p:nvPr/>
          </p:nvSpPr>
          <p:spPr>
            <a:xfrm>
              <a:off x="1048794" y="4225251"/>
              <a:ext cx="341523" cy="388345"/>
            </a:xfrm>
            <a:prstGeom prst="star5">
              <a:avLst/>
            </a:prstGeom>
            <a:solidFill>
              <a:srgbClr val="FFD4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sp>
          <p:nvSpPr>
            <p:cNvPr id="29" name="5-udd 28">
              <a:extLst>
                <a:ext uri="{FF2B5EF4-FFF2-40B4-BE49-F238E27FC236}">
                  <a16:creationId xmlns:a16="http://schemas.microsoft.com/office/drawing/2014/main" id="{01B192DD-164E-FD19-B830-25CCF77F7EBA}"/>
                </a:ext>
              </a:extLst>
            </p:cNvPr>
            <p:cNvSpPr/>
            <p:nvPr/>
          </p:nvSpPr>
          <p:spPr>
            <a:xfrm>
              <a:off x="9663688" y="58651"/>
              <a:ext cx="960829" cy="919304"/>
            </a:xfrm>
            <a:prstGeom prst="star5">
              <a:avLst/>
            </a:prstGeom>
            <a:solidFill>
              <a:srgbClr val="FF9E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sv-SE" sz="3600" b="0" i="0" u="none" strike="noStrike" kern="1200" cap="none" spc="0" normalizeH="0" baseline="0" noProof="0">
                <a:ln>
                  <a:noFill/>
                </a:ln>
                <a:solidFill>
                  <a:srgbClr val="FFFFFF"/>
                </a:solidFill>
                <a:effectLst/>
                <a:uLnTx/>
                <a:uFillTx/>
                <a:latin typeface="Aptos" panose="02110004020202020204"/>
                <a:ea typeface="+mn-ea"/>
                <a:cs typeface="+mn-cs"/>
                <a:sym typeface="Helvetica Neue"/>
              </a:endParaRPr>
            </a:p>
          </p:txBody>
        </p:sp>
        <p:cxnSp>
          <p:nvCxnSpPr>
            <p:cNvPr id="5" name="Rak 4">
              <a:extLst>
                <a:ext uri="{FF2B5EF4-FFF2-40B4-BE49-F238E27FC236}">
                  <a16:creationId xmlns:a16="http://schemas.microsoft.com/office/drawing/2014/main" id="{6BC057EF-45E4-C836-04EF-AA3C9D1F8A5B}"/>
                </a:ext>
              </a:extLst>
            </p:cNvPr>
            <p:cNvCxnSpPr/>
            <p:nvPr/>
          </p:nvCxnSpPr>
          <p:spPr>
            <a:xfrm>
              <a:off x="2239994" y="4327439"/>
              <a:ext cx="0" cy="9055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Rak 14">
              <a:extLst>
                <a:ext uri="{FF2B5EF4-FFF2-40B4-BE49-F238E27FC236}">
                  <a16:creationId xmlns:a16="http://schemas.microsoft.com/office/drawing/2014/main" id="{419199C3-4823-9C2B-7788-2FF75CE19CFA}"/>
                </a:ext>
              </a:extLst>
            </p:cNvPr>
            <p:cNvCxnSpPr>
              <a:cxnSpLocks/>
            </p:cNvCxnSpPr>
            <p:nvPr/>
          </p:nvCxnSpPr>
          <p:spPr>
            <a:xfrm>
              <a:off x="4036259" y="3772456"/>
              <a:ext cx="0" cy="14605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Rak 26">
              <a:extLst>
                <a:ext uri="{FF2B5EF4-FFF2-40B4-BE49-F238E27FC236}">
                  <a16:creationId xmlns:a16="http://schemas.microsoft.com/office/drawing/2014/main" id="{49566C77-8E3A-5C1D-3744-2E5346FFFF75}"/>
                </a:ext>
              </a:extLst>
            </p:cNvPr>
            <p:cNvCxnSpPr>
              <a:cxnSpLocks/>
            </p:cNvCxnSpPr>
            <p:nvPr/>
          </p:nvCxnSpPr>
          <p:spPr>
            <a:xfrm>
              <a:off x="5832524" y="2833227"/>
              <a:ext cx="0" cy="24580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ak 29">
              <a:extLst>
                <a:ext uri="{FF2B5EF4-FFF2-40B4-BE49-F238E27FC236}">
                  <a16:creationId xmlns:a16="http://schemas.microsoft.com/office/drawing/2014/main" id="{3542D5D7-F4B4-8020-F2FD-6696EEA637E4}"/>
                </a:ext>
              </a:extLst>
            </p:cNvPr>
            <p:cNvCxnSpPr>
              <a:cxnSpLocks/>
            </p:cNvCxnSpPr>
            <p:nvPr/>
          </p:nvCxnSpPr>
          <p:spPr>
            <a:xfrm>
              <a:off x="7803450" y="1963575"/>
              <a:ext cx="0" cy="32694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ak 31">
              <a:extLst>
                <a:ext uri="{FF2B5EF4-FFF2-40B4-BE49-F238E27FC236}">
                  <a16:creationId xmlns:a16="http://schemas.microsoft.com/office/drawing/2014/main" id="{2DA400CF-F0F4-56B2-340B-6679E9F36F35}"/>
                </a:ext>
              </a:extLst>
            </p:cNvPr>
            <p:cNvCxnSpPr>
              <a:cxnSpLocks/>
            </p:cNvCxnSpPr>
            <p:nvPr/>
          </p:nvCxnSpPr>
          <p:spPr>
            <a:xfrm>
              <a:off x="9764102" y="955797"/>
              <a:ext cx="0" cy="4277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extruta 35">
              <a:extLst>
                <a:ext uri="{FF2B5EF4-FFF2-40B4-BE49-F238E27FC236}">
                  <a16:creationId xmlns:a16="http://schemas.microsoft.com/office/drawing/2014/main" id="{CD956988-912D-0B39-0FB3-8F7BD0C5F705}"/>
                </a:ext>
              </a:extLst>
            </p:cNvPr>
            <p:cNvSpPr txBox="1"/>
            <p:nvPr/>
          </p:nvSpPr>
          <p:spPr>
            <a:xfrm>
              <a:off x="1946966" y="5235125"/>
              <a:ext cx="586059"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31/3</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7" name="textruta 36">
              <a:extLst>
                <a:ext uri="{FF2B5EF4-FFF2-40B4-BE49-F238E27FC236}">
                  <a16:creationId xmlns:a16="http://schemas.microsoft.com/office/drawing/2014/main" id="{42768CAC-9AED-95F1-140B-713D004D3E9F}"/>
                </a:ext>
              </a:extLst>
            </p:cNvPr>
            <p:cNvSpPr txBox="1"/>
            <p:nvPr/>
          </p:nvSpPr>
          <p:spPr>
            <a:xfrm>
              <a:off x="3715731"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2026</a:t>
              </a:r>
            </a:p>
          </p:txBody>
        </p:sp>
        <p:sp>
          <p:nvSpPr>
            <p:cNvPr id="38" name="textruta 37">
              <a:extLst>
                <a:ext uri="{FF2B5EF4-FFF2-40B4-BE49-F238E27FC236}">
                  <a16:creationId xmlns:a16="http://schemas.microsoft.com/office/drawing/2014/main" id="{39715CD5-78C5-F5D7-4CC5-2222CB0BAF5D}"/>
                </a:ext>
              </a:extLst>
            </p:cNvPr>
            <p:cNvSpPr txBox="1"/>
            <p:nvPr/>
          </p:nvSpPr>
          <p:spPr>
            <a:xfrm>
              <a:off x="5489733"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2027</a:t>
              </a:r>
            </a:p>
          </p:txBody>
        </p:sp>
        <p:sp>
          <p:nvSpPr>
            <p:cNvPr id="39" name="textruta 38">
              <a:extLst>
                <a:ext uri="{FF2B5EF4-FFF2-40B4-BE49-F238E27FC236}">
                  <a16:creationId xmlns:a16="http://schemas.microsoft.com/office/drawing/2014/main" id="{10BFCB54-5859-509B-52E8-DF2E035D0C1F}"/>
                </a:ext>
              </a:extLst>
            </p:cNvPr>
            <p:cNvSpPr txBox="1"/>
            <p:nvPr/>
          </p:nvSpPr>
          <p:spPr>
            <a:xfrm>
              <a:off x="7495651"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2028</a:t>
              </a:r>
            </a:p>
          </p:txBody>
        </p:sp>
        <p:sp>
          <p:nvSpPr>
            <p:cNvPr id="40" name="textruta 39">
              <a:extLst>
                <a:ext uri="{FF2B5EF4-FFF2-40B4-BE49-F238E27FC236}">
                  <a16:creationId xmlns:a16="http://schemas.microsoft.com/office/drawing/2014/main" id="{5620EC2E-16C6-5C32-8AAB-1431E2225E61}"/>
                </a:ext>
              </a:extLst>
            </p:cNvPr>
            <p:cNvSpPr txBox="1"/>
            <p:nvPr/>
          </p:nvSpPr>
          <p:spPr>
            <a:xfrm>
              <a:off x="9402476" y="5235125"/>
              <a:ext cx="664605" cy="6001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31/12</a:t>
              </a:r>
              <a:br>
                <a:rPr kumimoji="0" lang="sv-SE" sz="3600" b="0" i="0" u="none" strike="noStrike" kern="1200" cap="none" spc="0" normalizeH="0" baseline="0" noProof="0">
                  <a:ln>
                    <a:noFill/>
                  </a:ln>
                  <a:solidFill>
                    <a:srgbClr val="203A59"/>
                  </a:solidFill>
                  <a:effectLst/>
                  <a:uLnTx/>
                  <a:uFillTx/>
                  <a:latin typeface="Aptos" panose="02110004020202020204"/>
                  <a:ea typeface="Helvetica Neue"/>
                  <a:cs typeface="Helvetica Neue"/>
                  <a:sym typeface="Helvetica Neue"/>
                </a:rPr>
              </a:br>
              <a:r>
                <a:rPr kumimoji="0" lang="sv-SE" sz="3600" b="0" i="0" u="none" strike="noStrike" kern="1200" cap="none" spc="0" normalizeH="0" baseline="0" noProof="0">
                  <a:ln>
                    <a:noFill/>
                  </a:ln>
                  <a:solidFill>
                    <a:srgbClr val="FFFFFF"/>
                  </a:solidFill>
                  <a:effectLst/>
                  <a:uLnTx/>
                  <a:uFillTx/>
                  <a:latin typeface="Aptos" panose="02110004020202020204"/>
                  <a:ea typeface="Helvetica Neue"/>
                  <a:cs typeface="Helvetica Neue"/>
                  <a:sym typeface="Helvetica Neue"/>
                </a:rPr>
                <a:t>2029</a:t>
              </a:r>
            </a:p>
          </p:txBody>
        </p:sp>
      </p:grpSp>
      <p:sp>
        <p:nvSpPr>
          <p:cNvPr id="6" name="textruta 5">
            <a:extLst>
              <a:ext uri="{FF2B5EF4-FFF2-40B4-BE49-F238E27FC236}">
                <a16:creationId xmlns:a16="http://schemas.microsoft.com/office/drawing/2014/main" id="{F58EE72A-238A-E575-6FE1-C6ED09E1EAC3}"/>
              </a:ext>
            </a:extLst>
          </p:cNvPr>
          <p:cNvSpPr txBox="1"/>
          <p:nvPr/>
        </p:nvSpPr>
        <p:spPr>
          <a:xfrm>
            <a:off x="1462423" y="3450365"/>
            <a:ext cx="7104086" cy="1938992"/>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Vilka </a:t>
            </a:r>
            <a:r>
              <a:rPr kumimoji="0" lang="sv-SE" sz="4000" b="0" i="0" u="none" strike="noStrike" kern="1200" cap="none" spc="0" normalizeH="0" baseline="0" noProof="0">
                <a:ln>
                  <a:noFill/>
                </a:ln>
                <a:solidFill>
                  <a:srgbClr val="FF9EB5"/>
                </a:solidFill>
                <a:effectLst/>
                <a:uLnTx/>
                <a:uFillTx/>
                <a:latin typeface="Aptos Display" panose="02110004020202020204"/>
                <a:ea typeface="Helvetica Neue"/>
                <a:cs typeface="Helvetica Neue"/>
                <a:sym typeface="Helvetica Neue"/>
              </a:rPr>
              <a:t>MÅL</a:t>
            </a: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 måste uppnås på kort sikt för att säkerställa </a:t>
            </a:r>
            <a:r>
              <a:rPr kumimoji="0" lang="sv-SE" sz="4000" b="0" i="0" u="none" strike="noStrike" kern="1200" cap="none" spc="0" normalizeH="0" baseline="0" noProof="0">
                <a:ln>
                  <a:noFill/>
                </a:ln>
                <a:solidFill>
                  <a:srgbClr val="FF9EB5"/>
                </a:solidFill>
                <a:effectLst/>
                <a:uLnTx/>
                <a:uFillTx/>
                <a:latin typeface="Aptos Display" panose="02110004020202020204"/>
                <a:ea typeface="Helvetica Neue"/>
                <a:cs typeface="Helvetica Neue"/>
                <a:sym typeface="Helvetica Neue"/>
              </a:rPr>
              <a:t>strategisk</a:t>
            </a: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 </a:t>
            </a:r>
            <a:r>
              <a:rPr kumimoji="0" lang="sv-SE" sz="4000" b="0" i="0" u="none" strike="noStrike" kern="1200" cap="none" spc="0" normalizeH="0" baseline="0" noProof="0">
                <a:ln>
                  <a:noFill/>
                </a:ln>
                <a:solidFill>
                  <a:srgbClr val="FF9EB5"/>
                </a:solidFill>
                <a:effectLst/>
                <a:uLnTx/>
                <a:uFillTx/>
                <a:latin typeface="Aptos Display" panose="02110004020202020204"/>
                <a:ea typeface="Helvetica Neue"/>
                <a:cs typeface="Helvetica Neue"/>
                <a:sym typeface="Helvetica Neue"/>
              </a:rPr>
              <a:t>framgång</a:t>
            </a:r>
            <a:r>
              <a:rPr kumimoji="0" lang="sv-SE" sz="4000" b="0" i="0" u="none" strike="noStrike" kern="1200" cap="none" spc="0" normalizeH="0" baseline="0" noProof="0">
                <a:ln>
                  <a:noFill/>
                </a:ln>
                <a:solidFill>
                  <a:srgbClr val="FFFFFF"/>
                </a:solidFill>
                <a:effectLst/>
                <a:uLnTx/>
                <a:uFillTx/>
                <a:latin typeface="Aptos Display" panose="02110004020202020204"/>
                <a:ea typeface="Helvetica Neue"/>
                <a:cs typeface="Helvetica Neue"/>
                <a:sym typeface="Helvetica Neue"/>
              </a:rPr>
              <a:t>?</a:t>
            </a:r>
          </a:p>
        </p:txBody>
      </p:sp>
      <p:sp>
        <p:nvSpPr>
          <p:cNvPr id="4" name="Effect in leadership">
            <a:extLst>
              <a:ext uri="{FF2B5EF4-FFF2-40B4-BE49-F238E27FC236}">
                <a16:creationId xmlns:a16="http://schemas.microsoft.com/office/drawing/2014/main" id="{31E34697-B397-7CF2-DCC4-B0A11D2948DC}"/>
              </a:ext>
            </a:extLst>
          </p:cNvPr>
          <p:cNvSpPr txBox="1"/>
          <p:nvPr/>
        </p:nvSpPr>
        <p:spPr>
          <a:xfrm>
            <a:off x="1524459" y="890911"/>
            <a:ext cx="21117827"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a:defRPr sz="4200" b="0">
                <a:latin typeface="IBM Plex Sans SemiBold"/>
                <a:ea typeface="IBM Plex Sans SemiBold"/>
                <a:cs typeface="IBM Plex Sans SemiBold"/>
                <a:sym typeface="IBM Plex Sans SemiBold"/>
              </a:defRPr>
            </a:lvl1p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200" b="0" i="0" u="none" strike="noStrike" kern="0" cap="none" spc="0" normalizeH="0" baseline="0" noProof="0">
                <a:ln>
                  <a:noFill/>
                </a:ln>
                <a:solidFill>
                  <a:srgbClr val="FFFFFF"/>
                </a:solidFill>
                <a:effectLst/>
                <a:uLnTx/>
                <a:uFillTx/>
                <a:latin typeface="IBM Plex Sans SemiBold"/>
                <a:sym typeface="IBM Plex Sans SemiBold"/>
              </a:rPr>
              <a:t>Vad?</a:t>
            </a:r>
            <a:endParaRPr kumimoji="0" lang="en-GB" sz="42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18" name="object 9">
            <a:extLst>
              <a:ext uri="{FF2B5EF4-FFF2-40B4-BE49-F238E27FC236}">
                <a16:creationId xmlns:a16="http://schemas.microsoft.com/office/drawing/2014/main" id="{4A07E3EE-0756-3EFA-5A20-FC5133E56A3C}"/>
              </a:ext>
            </a:extLst>
          </p:cNvPr>
          <p:cNvSpPr/>
          <p:nvPr/>
        </p:nvSpPr>
        <p:spPr>
          <a:xfrm>
            <a:off x="1550483" y="12663433"/>
            <a:ext cx="1526781" cy="51307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99983093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6758 0.07916 L 0.73971 -0.52153 " pathEditMode="relative" rAng="0" ptsTypes="AA">
                                      <p:cBhvr>
                                        <p:cTn id="6" dur="2000" fill="hold"/>
                                        <p:tgtEl>
                                          <p:spTgt spid="2"/>
                                        </p:tgtEl>
                                        <p:attrNameLst>
                                          <p:attrName>ppt_x</p:attrName>
                                          <p:attrName>ppt_y</p:attrName>
                                        </p:attrNameLst>
                                      </p:cBhvr>
                                      <p:rCtr x="40365" y="-30035"/>
                                    </p:animMotion>
                                  </p:childTnLst>
                                </p:cTn>
                              </p:par>
                              <p:par>
                                <p:cTn id="7" presetID="6" presetClass="emph" presetSubtype="0" fill="hold" nodeType="withEffect">
                                  <p:stCondLst>
                                    <p:cond delay="0"/>
                                  </p:stCondLst>
                                  <p:childTnLst>
                                    <p:animScale>
                                      <p:cBhvr>
                                        <p:cTn id="8" dur="2000" fill="hold"/>
                                        <p:tgtEl>
                                          <p:spTgt spid="2"/>
                                        </p:tgtEl>
                                      </p:cBhvr>
                                      <p:by x="225000" y="225000"/>
                                    </p:animScale>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rgbClr val="2B2456"/>
        </a:solidFill>
        <a:effectLst/>
      </p:bgPr>
    </p:bg>
    <p:spTree>
      <p:nvGrpSpPr>
        <p:cNvPr id="1" name="">
          <a:extLst>
            <a:ext uri="{FF2B5EF4-FFF2-40B4-BE49-F238E27FC236}">
              <a16:creationId xmlns:a16="http://schemas.microsoft.com/office/drawing/2014/main" id="{13B2F2F9-08F0-C418-8159-B9D232D07285}"/>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D10675A2-75C7-0B5D-2B02-2CA3B0A9DC7B}"/>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BB81450D-8323-FA41-3BE3-C642D5AC834B}"/>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821639EF-CA3E-610D-CE9C-999BCF192FD5}"/>
              </a:ext>
            </a:extLst>
          </p:cNvPr>
          <p:cNvSpPr txBox="1"/>
          <p:nvPr/>
        </p:nvSpPr>
        <p:spPr>
          <a:xfrm>
            <a:off x="986957" y="892041"/>
            <a:ext cx="22947497" cy="68845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Helvetica Neue"/>
                <a:sym typeface="Helvetica Neue"/>
              </a:rPr>
              <a:t>Er riktning, er </a:t>
            </a:r>
            <a:r>
              <a:rPr kumimoji="0" lang="sv-SE" sz="5400" b="1" i="0" u="none" strike="noStrike" kern="0" cap="none" spc="0" normalizeH="0" baseline="0" noProof="0" dirty="0" err="1">
                <a:ln>
                  <a:noFill/>
                </a:ln>
                <a:solidFill>
                  <a:srgbClr val="FFFFFF"/>
                </a:solidFill>
                <a:effectLst/>
                <a:uLnTx/>
                <a:uFillTx/>
                <a:latin typeface="Helvetica Neue"/>
                <a:sym typeface="Helvetica Neue"/>
              </a:rPr>
              <a:t>målplan</a:t>
            </a:r>
            <a:endParaRPr kumimoji="0" lang="sv-SE" sz="5400" b="1" i="0" u="none" strike="noStrike" kern="0" cap="none" spc="0" normalizeH="0" baseline="0" noProof="0" dirty="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algn="l"/>
            <a:endParaRPr lang="en-US" sz="4000" spc="-10" dirty="0">
              <a:solidFill>
                <a:schemeClr val="bg1"/>
              </a:solidFill>
              <a:latin typeface="IBM Plex Sans" panose="020B0503050203000203" pitchFamily="34" charset="0"/>
              <a:ea typeface="Inter"/>
              <a:cs typeface="Inter"/>
              <a:sym typeface="Inter"/>
            </a:endParaRPr>
          </a:p>
          <a:p>
            <a:pPr algn="l"/>
            <a:r>
              <a:rPr lang="en-US" sz="4000" spc="-10" dirty="0">
                <a:solidFill>
                  <a:schemeClr val="bg1"/>
                </a:solidFill>
                <a:latin typeface="IBM Plex Sans" panose="020B0503050203000203" pitchFamily="34" charset="0"/>
                <a:ea typeface="Inter"/>
                <a:cs typeface="Inter"/>
                <a:sym typeface="Inter"/>
              </a:rPr>
              <a:t>VAD?</a:t>
            </a:r>
          </a:p>
          <a:p>
            <a:pPr algn="l"/>
            <a:r>
              <a:rPr lang="en-US" sz="4000" spc="-10" dirty="0">
                <a:solidFill>
                  <a:schemeClr val="bg1"/>
                </a:solidFill>
                <a:latin typeface="IBM Plex Sans" panose="020B0503050203000203" pitchFamily="34" charset="0"/>
                <a:ea typeface="Inter"/>
                <a:cs typeface="Inter"/>
                <a:sym typeface="Inter"/>
              </a:rPr>
              <a:t>Vi </a:t>
            </a:r>
            <a:r>
              <a:rPr lang="en-US" sz="4000" spc="-10" dirty="0" err="1">
                <a:solidFill>
                  <a:schemeClr val="bg1"/>
                </a:solidFill>
                <a:latin typeface="IBM Plex Sans" panose="020B0503050203000203" pitchFamily="34" charset="0"/>
                <a:ea typeface="Inter"/>
                <a:cs typeface="Inter"/>
                <a:sym typeface="Inter"/>
              </a:rPr>
              <a:t>jobbar</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tillsammans</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igenom</a:t>
            </a:r>
            <a:r>
              <a:rPr lang="en-US" sz="4000" spc="-10" dirty="0">
                <a:solidFill>
                  <a:schemeClr val="bg1"/>
                </a:solidFill>
                <a:latin typeface="IBM Plex Sans" panose="020B0503050203000203" pitchFamily="34" charset="0"/>
                <a:ea typeface="Inter"/>
                <a:cs typeface="Inter"/>
                <a:sym typeface="Inter"/>
              </a:rPr>
              <a:t> era </a:t>
            </a:r>
            <a:r>
              <a:rPr lang="en-US" sz="4000" spc="-10" dirty="0" err="1">
                <a:solidFill>
                  <a:schemeClr val="bg1"/>
                </a:solidFill>
                <a:latin typeface="IBM Plex Sans" panose="020B0503050203000203" pitchFamily="34" charset="0"/>
                <a:ea typeface="Inter"/>
                <a:cs typeface="Inter"/>
                <a:sym typeface="Inter"/>
              </a:rPr>
              <a:t>mål</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som</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ni</a:t>
            </a:r>
            <a:r>
              <a:rPr lang="en-US" sz="4000" spc="-10" dirty="0">
                <a:solidFill>
                  <a:schemeClr val="bg1"/>
                </a:solidFill>
                <a:latin typeface="IBM Plex Sans" panose="020B0503050203000203" pitchFamily="34" charset="0"/>
                <a:ea typeface="Inter"/>
                <a:cs typeface="Inter"/>
                <a:sym typeface="Inter"/>
              </a:rPr>
              <a:t> redan </a:t>
            </a:r>
            <a:r>
              <a:rPr lang="en-US" sz="4000" spc="-10" dirty="0" err="1">
                <a:solidFill>
                  <a:schemeClr val="bg1"/>
                </a:solidFill>
                <a:latin typeface="IBM Plex Sans" panose="020B0503050203000203" pitchFamily="34" charset="0"/>
                <a:ea typeface="Inter"/>
                <a:cs typeface="Inter"/>
                <a:sym typeface="Inter"/>
              </a:rPr>
              <a:t>har</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definierat</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ev</a:t>
            </a:r>
            <a:r>
              <a:rPr lang="en-US" sz="4000" spc="-10" dirty="0">
                <a:solidFill>
                  <a:schemeClr val="bg1"/>
                </a:solidFill>
                <a:latin typeface="IBM Plex Sans" panose="020B0503050203000203" pitchFamily="34" charset="0"/>
                <a:ea typeface="Inter"/>
                <a:cs typeface="Inter"/>
                <a:sym typeface="Inter"/>
              </a:rPr>
              <a:t> med </a:t>
            </a:r>
            <a:r>
              <a:rPr lang="en-US" sz="4000" spc="-10" dirty="0" err="1">
                <a:solidFill>
                  <a:schemeClr val="bg1"/>
                </a:solidFill>
                <a:latin typeface="IBM Plex Sans" panose="020B0503050203000203" pitchFamily="34" charset="0"/>
                <a:ea typeface="Inter"/>
                <a:cs typeface="Inter"/>
                <a:sym typeface="Inter"/>
              </a:rPr>
              <a:t>hjälp</a:t>
            </a:r>
            <a:r>
              <a:rPr lang="en-US" sz="4000" spc="-10" dirty="0">
                <a:solidFill>
                  <a:schemeClr val="bg1"/>
                </a:solidFill>
                <a:latin typeface="IBM Plex Sans" panose="020B0503050203000203" pitchFamily="34" charset="0"/>
                <a:ea typeface="Inter"/>
                <a:cs typeface="Inter"/>
                <a:sym typeface="Inter"/>
              </a:rPr>
              <a:t> av Rolfs material, </a:t>
            </a:r>
            <a:r>
              <a:rPr lang="en-US" sz="4000" spc="-10" dirty="0" err="1">
                <a:solidFill>
                  <a:schemeClr val="bg1"/>
                </a:solidFill>
                <a:latin typeface="IBM Plex Sans" panose="020B0503050203000203" pitchFamily="34" charset="0"/>
                <a:ea typeface="Inter"/>
                <a:cs typeface="Inter"/>
                <a:sym typeface="Inter"/>
              </a:rPr>
              <a:t>underlag</a:t>
            </a:r>
            <a:r>
              <a:rPr lang="en-US" sz="4000" spc="-10" dirty="0">
                <a:solidFill>
                  <a:schemeClr val="bg1"/>
                </a:solidFill>
                <a:latin typeface="IBM Plex Sans" panose="020B0503050203000203" pitchFamily="34" charset="0"/>
                <a:ea typeface="Inter"/>
                <a:cs typeface="Inter"/>
                <a:sym typeface="Inter"/>
              </a:rPr>
              <a:t> för intern workshop hos er).</a:t>
            </a:r>
          </a:p>
          <a:p>
            <a:pPr algn="l"/>
            <a:endParaRPr lang="en-US" sz="4000" spc="-10" dirty="0">
              <a:solidFill>
                <a:schemeClr val="bg1"/>
              </a:solidFill>
              <a:latin typeface="IBM Plex Sans" panose="020B0503050203000203" pitchFamily="34" charset="0"/>
              <a:ea typeface="Inter"/>
              <a:cs typeface="Inter"/>
              <a:sym typeface="Inter"/>
            </a:endParaRPr>
          </a:p>
          <a:p>
            <a:pPr algn="l"/>
            <a:r>
              <a:rPr lang="en-US" sz="4000" spc="-10" dirty="0">
                <a:solidFill>
                  <a:schemeClr val="bg1"/>
                </a:solidFill>
                <a:latin typeface="IBM Plex Sans" panose="020B0503050203000203" pitchFamily="34" charset="0"/>
                <a:ea typeface="Inter"/>
                <a:cs typeface="Inter"/>
                <a:sym typeface="Inter"/>
              </a:rPr>
              <a:t>HUR?</a:t>
            </a:r>
          </a:p>
          <a:p>
            <a:pPr algn="l"/>
            <a:r>
              <a:rPr lang="en-US" sz="4000" spc="-10" dirty="0">
                <a:solidFill>
                  <a:schemeClr val="bg1"/>
                </a:solidFill>
                <a:latin typeface="IBM Plex Sans" panose="020B0503050203000203" pitchFamily="34" charset="0"/>
                <a:ea typeface="Inter"/>
                <a:cs typeface="Inter"/>
                <a:sym typeface="Inter"/>
              </a:rPr>
              <a:t>Vi </a:t>
            </a:r>
            <a:r>
              <a:rPr lang="en-US" sz="4000" spc="-10" dirty="0" err="1">
                <a:solidFill>
                  <a:schemeClr val="bg1"/>
                </a:solidFill>
                <a:latin typeface="IBM Plex Sans" panose="020B0503050203000203" pitchFamily="34" charset="0"/>
                <a:ea typeface="Inter"/>
                <a:cs typeface="Inter"/>
                <a:sym typeface="Inter"/>
              </a:rPr>
              <a:t>jobbar</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initialt</a:t>
            </a:r>
            <a:r>
              <a:rPr lang="en-US" sz="4000" spc="-10" dirty="0">
                <a:solidFill>
                  <a:schemeClr val="bg1"/>
                </a:solidFill>
                <a:latin typeface="IBM Plex Sans" panose="020B0503050203000203" pitchFamily="34" charset="0"/>
                <a:ea typeface="Inter"/>
                <a:cs typeface="Inter"/>
                <a:sym typeface="Inter"/>
              </a:rPr>
              <a:t> med </a:t>
            </a:r>
            <a:r>
              <a:rPr lang="en-US" sz="4000" spc="-10" dirty="0" err="1">
                <a:solidFill>
                  <a:schemeClr val="bg1"/>
                </a:solidFill>
                <a:latin typeface="IBM Plex Sans" panose="020B0503050203000203" pitchFamily="34" charset="0"/>
                <a:ea typeface="Inter"/>
                <a:cs typeface="Inter"/>
                <a:sym typeface="Inter"/>
              </a:rPr>
              <a:t>en</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strukturerad</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excelfil</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som</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också</a:t>
            </a:r>
            <a:r>
              <a:rPr lang="en-US" sz="4000" spc="-10" dirty="0">
                <a:solidFill>
                  <a:schemeClr val="bg1"/>
                </a:solidFill>
                <a:latin typeface="IBM Plex Sans" panose="020B0503050203000203" pitchFamily="34" charset="0"/>
                <a:ea typeface="Inter"/>
                <a:cs typeface="Inter"/>
                <a:sym typeface="Inter"/>
              </a:rPr>
              <a:t> är </a:t>
            </a:r>
            <a:r>
              <a:rPr lang="en-US" sz="4000" spc="-10" dirty="0" err="1">
                <a:solidFill>
                  <a:schemeClr val="bg1"/>
                </a:solidFill>
                <a:latin typeface="IBM Plex Sans" panose="020B0503050203000203" pitchFamily="34" charset="0"/>
                <a:ea typeface="Inter"/>
                <a:cs typeface="Inter"/>
                <a:sym typeface="Inter"/>
              </a:rPr>
              <a:t>vårt</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underlag</a:t>
            </a:r>
            <a:r>
              <a:rPr lang="en-US" sz="4000" spc="-10" dirty="0">
                <a:solidFill>
                  <a:schemeClr val="bg1"/>
                </a:solidFill>
                <a:latin typeface="IBM Plex Sans" panose="020B0503050203000203" pitchFamily="34" charset="0"/>
                <a:ea typeface="Inter"/>
                <a:cs typeface="Inter"/>
                <a:sym typeface="Inter"/>
              </a:rPr>
              <a:t> för </a:t>
            </a:r>
            <a:r>
              <a:rPr lang="en-US" sz="4000" spc="-10" dirty="0" err="1">
                <a:solidFill>
                  <a:schemeClr val="bg1"/>
                </a:solidFill>
                <a:latin typeface="IBM Plex Sans" panose="020B0503050203000203" pitchFamily="34" charset="0"/>
                <a:ea typeface="Inter"/>
                <a:cs typeface="Inter"/>
                <a:sym typeface="Inter"/>
              </a:rPr>
              <a:t>nästa</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steg</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då</a:t>
            </a:r>
            <a:r>
              <a:rPr lang="en-US" sz="4000" spc="-10" dirty="0">
                <a:solidFill>
                  <a:schemeClr val="bg1"/>
                </a:solidFill>
                <a:latin typeface="IBM Plex Sans" panose="020B0503050203000203" pitchFamily="34" charset="0"/>
                <a:ea typeface="Inter"/>
                <a:cs typeface="Inter"/>
                <a:sym typeface="Inter"/>
              </a:rPr>
              <a:t> vi </a:t>
            </a:r>
            <a:r>
              <a:rPr lang="en-US" sz="4000" spc="-10" dirty="0" err="1">
                <a:solidFill>
                  <a:schemeClr val="bg1"/>
                </a:solidFill>
                <a:latin typeface="IBM Plex Sans" panose="020B0503050203000203" pitchFamily="34" charset="0"/>
                <a:ea typeface="Inter"/>
                <a:cs typeface="Inter"/>
                <a:sym typeface="Inter"/>
              </a:rPr>
              <a:t>lägger</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upp</a:t>
            </a:r>
            <a:r>
              <a:rPr lang="en-US" sz="4000" spc="-10" dirty="0">
                <a:solidFill>
                  <a:schemeClr val="bg1"/>
                </a:solidFill>
                <a:latin typeface="IBM Plex Sans" panose="020B0503050203000203" pitchFamily="34" charset="0"/>
                <a:ea typeface="Inter"/>
                <a:cs typeface="Inter"/>
                <a:sym typeface="Inter"/>
              </a:rPr>
              <a:t> er </a:t>
            </a:r>
            <a:r>
              <a:rPr lang="en-US" sz="4000" spc="-10" dirty="0" err="1">
                <a:solidFill>
                  <a:schemeClr val="bg1"/>
                </a:solidFill>
                <a:latin typeface="IBM Plex Sans" panose="020B0503050203000203" pitchFamily="34" charset="0"/>
                <a:ea typeface="Inter"/>
                <a:cs typeface="Inter"/>
                <a:sym typeface="Inter"/>
              </a:rPr>
              <a:t>målplan</a:t>
            </a:r>
            <a:r>
              <a:rPr lang="en-US" sz="4000" spc="-10" dirty="0">
                <a:solidFill>
                  <a:schemeClr val="bg1"/>
                </a:solidFill>
                <a:latin typeface="IBM Plex Sans" panose="020B0503050203000203" pitchFamily="34" charset="0"/>
                <a:ea typeface="Inter"/>
                <a:cs typeface="Inter"/>
                <a:sym typeface="Inter"/>
              </a:rPr>
              <a:t> </a:t>
            </a:r>
            <a:r>
              <a:rPr lang="en-US" sz="4000" spc="-10" dirty="0" err="1">
                <a:solidFill>
                  <a:schemeClr val="bg1"/>
                </a:solidFill>
                <a:latin typeface="IBM Plex Sans" panose="020B0503050203000203" pitchFamily="34" charset="0"/>
                <a:ea typeface="Inter"/>
                <a:cs typeface="Inter"/>
                <a:sym typeface="Inter"/>
              </a:rPr>
              <a:t>i</a:t>
            </a:r>
            <a:r>
              <a:rPr lang="en-US" sz="4000" spc="-10" dirty="0">
                <a:solidFill>
                  <a:schemeClr val="bg1"/>
                </a:solidFill>
                <a:latin typeface="IBM Plex Sans" panose="020B0503050203000203" pitchFamily="34" charset="0"/>
                <a:ea typeface="Inter"/>
                <a:cs typeface="Inter"/>
                <a:sym typeface="Inter"/>
              </a:rPr>
              <a:t> Rolf. </a:t>
            </a:r>
          </a:p>
        </p:txBody>
      </p:sp>
    </p:spTree>
    <p:extLst>
      <p:ext uri="{BB962C8B-B14F-4D97-AF65-F5344CB8AC3E}">
        <p14:creationId xmlns:p14="http://schemas.microsoft.com/office/powerpoint/2010/main" val="3011808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608D272D-CFB1-0300-463B-4F822A57B5CA}"/>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D316D25E-B4FC-DF1D-DC20-56425B235250}"/>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B4948D6D-6976-09B6-0708-C09870EC8B07}"/>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E68F5653-06EE-67D7-3834-0C5AE51D2F62}"/>
              </a:ext>
            </a:extLst>
          </p:cNvPr>
          <p:cNvSpPr txBox="1"/>
          <p:nvPr/>
        </p:nvSpPr>
        <p:spPr>
          <a:xfrm>
            <a:off x="1465531" y="1331102"/>
            <a:ext cx="21162652" cy="68845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Helvetica Neue"/>
                <a:sym typeface="Helvetica Neue"/>
              </a:rPr>
              <a:t>Er struktur, ert system/sätt del 1</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Helvetica Neue"/>
              <a:sym typeface="Helvetica Neue"/>
            </a:endParaRPr>
          </a:p>
          <a:p>
            <a:pPr lvl="0" algn="l">
              <a:defRPr/>
            </a:pPr>
            <a:endParaRPr lang="sv-SE" sz="4000" spc="-10" dirty="0">
              <a:solidFill>
                <a:schemeClr val="bg1"/>
              </a:solidFill>
              <a:latin typeface="IBM Plex Sans" panose="020B0503050203000203" pitchFamily="34" charset="0"/>
              <a:ea typeface="Inter"/>
            </a:endParaRPr>
          </a:p>
          <a:p>
            <a:pPr lvl="0" algn="l">
              <a:defRPr/>
            </a:pPr>
            <a:r>
              <a:rPr lang="sv-SE" sz="4000" spc="-10" dirty="0">
                <a:solidFill>
                  <a:schemeClr val="bg1"/>
                </a:solidFill>
                <a:latin typeface="IBM Plex Sans" panose="020B0503050203000203" pitchFamily="34" charset="0"/>
                <a:ea typeface="Inter"/>
              </a:rPr>
              <a:t>Hur ska ni jobba med er aktivering från och med nu?</a:t>
            </a:r>
          </a:p>
          <a:p>
            <a:pPr lvl="0" algn="l">
              <a:defRPr/>
            </a:pPr>
            <a:endParaRPr lang="sv-SE" sz="4000" spc="-10" dirty="0">
              <a:solidFill>
                <a:schemeClr val="bg1"/>
              </a:solidFill>
              <a:latin typeface="IBM Plex Sans" panose="020B0503050203000203" pitchFamily="34" charset="0"/>
              <a:ea typeface="Inter"/>
            </a:endParaRPr>
          </a:p>
          <a:p>
            <a:pPr algn="l">
              <a:defRPr/>
            </a:pPr>
            <a:r>
              <a:rPr lang="sv-SE" sz="4000" spc="-10" dirty="0">
                <a:solidFill>
                  <a:schemeClr val="bg1"/>
                </a:solidFill>
                <a:latin typeface="IBM Plex Sans" panose="020B0503050203000203" pitchFamily="34" charset="0"/>
                <a:ea typeface="Inter"/>
              </a:rPr>
              <a:t>Vad är vårt </a:t>
            </a:r>
            <a:r>
              <a:rPr lang="sv-SE" sz="4000" spc="-10" dirty="0" err="1">
                <a:solidFill>
                  <a:schemeClr val="bg1"/>
                </a:solidFill>
                <a:latin typeface="IBM Plex Sans" panose="020B0503050203000203" pitchFamily="34" charset="0"/>
                <a:ea typeface="Inter"/>
              </a:rPr>
              <a:t>scope</a:t>
            </a:r>
            <a:r>
              <a:rPr lang="sv-SE" sz="4000" spc="-10" dirty="0">
                <a:solidFill>
                  <a:schemeClr val="bg1"/>
                </a:solidFill>
                <a:latin typeface="IBM Plex Sans" panose="020B0503050203000203" pitchFamily="34" charset="0"/>
                <a:ea typeface="Inter"/>
              </a:rPr>
              <a:t> i det här projektet (</a:t>
            </a:r>
            <a:r>
              <a:rPr lang="sv-SE" sz="4000" spc="-10" dirty="0" err="1">
                <a:solidFill>
                  <a:schemeClr val="bg1"/>
                </a:solidFill>
                <a:latin typeface="IBM Plex Sans" panose="020B0503050203000203" pitchFamily="34" charset="0"/>
                <a:ea typeface="Inter"/>
              </a:rPr>
              <a:t>PoC</a:t>
            </a:r>
            <a:r>
              <a:rPr lang="sv-SE" sz="4000" spc="-10" dirty="0">
                <a:solidFill>
                  <a:schemeClr val="bg1"/>
                </a:solidFill>
                <a:latin typeface="IBM Plex Sans" panose="020B0503050203000203" pitchFamily="34" charset="0"/>
                <a:ea typeface="Inter"/>
              </a:rPr>
              <a:t>)?</a:t>
            </a:r>
          </a:p>
          <a:p>
            <a:pPr lvl="0" algn="l">
              <a:defRPr/>
            </a:pPr>
            <a:r>
              <a:rPr lang="sv-SE" sz="4000" spc="-10" dirty="0">
                <a:solidFill>
                  <a:schemeClr val="bg1"/>
                </a:solidFill>
                <a:latin typeface="IBM Plex Sans" panose="020B0503050203000203" pitchFamily="34" charset="0"/>
                <a:ea typeface="Inter"/>
              </a:rPr>
              <a:t>Vilka är berörda? </a:t>
            </a:r>
          </a:p>
          <a:p>
            <a:pPr lvl="0" algn="l">
              <a:defRPr/>
            </a:pPr>
            <a:r>
              <a:rPr lang="sv-SE" sz="4000" spc="-10" dirty="0">
                <a:solidFill>
                  <a:schemeClr val="bg1"/>
                </a:solidFill>
                <a:latin typeface="IBM Plex Sans" panose="020B0503050203000203" pitchFamily="34" charset="0"/>
                <a:ea typeface="Inter"/>
              </a:rPr>
              <a:t>Hur jobbar vi effektivt med uppdatering av mätpunkter och aktiviteter?</a:t>
            </a:r>
          </a:p>
          <a:p>
            <a:pPr lvl="0" algn="l">
              <a:defRPr/>
            </a:pPr>
            <a:endParaRPr lang="sv-SE" sz="4000" spc="-10" dirty="0">
              <a:solidFill>
                <a:srgbClr val="A6A6A6"/>
              </a:solidFill>
              <a:latin typeface="IBM Plex Sans" panose="020B0503050203000203" pitchFamily="34" charset="0"/>
              <a:ea typeface="Inter"/>
            </a:endParaRPr>
          </a:p>
          <a:p>
            <a:pPr lvl="0" algn="l">
              <a:defRPr/>
            </a:pPr>
            <a:endParaRPr lang="sv-SE" sz="4000" spc="-10" dirty="0">
              <a:solidFill>
                <a:schemeClr val="bg1"/>
              </a:solidFill>
              <a:latin typeface="IBM Plex Sans" panose="020B0503050203000203" pitchFamily="34" charset="0"/>
              <a:ea typeface="Inter"/>
            </a:endParaRPr>
          </a:p>
        </p:txBody>
      </p:sp>
    </p:spTree>
    <p:extLst>
      <p:ext uri="{BB962C8B-B14F-4D97-AF65-F5344CB8AC3E}">
        <p14:creationId xmlns:p14="http://schemas.microsoft.com/office/powerpoint/2010/main" val="369961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648031AC-F40F-6693-70F1-3C1F6AB7BF3F}"/>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5ACEBF24-A95E-74BF-C66E-B8FA6F66A962}"/>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F41CB3A3-C53F-4140-2C43-1708314F1405}"/>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563EDB62-C0BA-6386-DC68-8DE283C5D534}"/>
              </a:ext>
            </a:extLst>
          </p:cNvPr>
          <p:cNvSpPr txBox="1"/>
          <p:nvPr/>
        </p:nvSpPr>
        <p:spPr>
          <a:xfrm>
            <a:off x="1209944" y="1484786"/>
            <a:ext cx="21162652" cy="3191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Era mål</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FFFFFF"/>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A6A6A6"/>
              </a:solidFill>
              <a:effectLst/>
              <a:uLnTx/>
              <a:uFillTx/>
              <a:latin typeface="IBM Plex Sans" panose="020B0503050203000203" pitchFamily="34" charset="0"/>
              <a:ea typeface="Inter"/>
              <a:sym typeface="Helvetica Neue"/>
            </a:endParaRPr>
          </a:p>
        </p:txBody>
      </p:sp>
      <p:sp>
        <p:nvSpPr>
          <p:cNvPr id="7" name="textruta 6">
            <a:extLst>
              <a:ext uri="{FF2B5EF4-FFF2-40B4-BE49-F238E27FC236}">
                <a16:creationId xmlns:a16="http://schemas.microsoft.com/office/drawing/2014/main" id="{8D010816-0A08-E45C-4FF8-F90FAA1CF8C0}"/>
              </a:ext>
            </a:extLst>
          </p:cNvPr>
          <p:cNvSpPr txBox="1"/>
          <p:nvPr/>
        </p:nvSpPr>
        <p:spPr>
          <a:xfrm>
            <a:off x="1331248" y="4606518"/>
            <a:ext cx="16230600"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0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Vi tittar på de mål ni </a:t>
            </a:r>
            <a:r>
              <a:rPr kumimoji="0" lang="sv-SE" sz="4000" b="0"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har</a:t>
            </a:r>
            <a:r>
              <a:rPr kumimoji="0" lang="sv-SE" sz="40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idag och </a:t>
            </a: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0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vad vi ska fokusera på att jobba med i projektet </a:t>
            </a:r>
            <a:endParaRPr kumimoji="0" lang="sv-SE" sz="4000" b="0" i="0" u="none" strike="noStrike" kern="0" cap="none" spc="0" normalizeH="0" baseline="0" noProof="0" dirty="0">
              <a:ln>
                <a:noFill/>
              </a:ln>
              <a:solidFill>
                <a:srgbClr val="000000"/>
              </a:solidFill>
              <a:effectLst/>
              <a:uLnTx/>
              <a:uFillTx/>
              <a:latin typeface="Helvetica Neue"/>
              <a:ea typeface="Helvetica Neue"/>
              <a:cs typeface="Helvetica Neue"/>
              <a:sym typeface="Helvetica Neue"/>
            </a:endParaRPr>
          </a:p>
        </p:txBody>
      </p:sp>
      <p:pic>
        <p:nvPicPr>
          <p:cNvPr id="6" name="Bildobjekt 5" descr="The image depicts a simple, black silhouette of an arrow with a distinct bullseye target.&#10;&#10;AI-genererat innehåll kan vara felaktigt.">
            <a:extLst>
              <a:ext uri="{FF2B5EF4-FFF2-40B4-BE49-F238E27FC236}">
                <a16:creationId xmlns:a16="http://schemas.microsoft.com/office/drawing/2014/main" id="{0692BB4E-FA60-BBFF-99D0-15E66154A11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958931" y="3080414"/>
            <a:ext cx="6858000" cy="6858000"/>
          </a:xfrm>
          <a:prstGeom prst="rect">
            <a:avLst/>
          </a:prstGeom>
        </p:spPr>
      </p:pic>
    </p:spTree>
    <p:extLst>
      <p:ext uri="{BB962C8B-B14F-4D97-AF65-F5344CB8AC3E}">
        <p14:creationId xmlns:p14="http://schemas.microsoft.com/office/powerpoint/2010/main" val="2861633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91F372FB-7DB7-5E83-B6F1-341E1E9CB796}"/>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C9D26C0B-DE1D-379B-11AF-2A9B1DFA669B}"/>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47CD9C7B-9C9C-42C6-942C-FB50033A543E}"/>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8BC19B06-81A9-A360-7F2E-6CFB31ECA259}"/>
              </a:ext>
            </a:extLst>
          </p:cNvPr>
          <p:cNvSpPr txBox="1"/>
          <p:nvPr/>
        </p:nvSpPr>
        <p:spPr>
          <a:xfrm>
            <a:off x="1209944" y="1484786"/>
            <a:ext cx="21162652" cy="3191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Era framgångsfaktorer</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FFFFFF"/>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A6A6A6"/>
              </a:solidFill>
              <a:effectLst/>
              <a:uLnTx/>
              <a:uFillTx/>
              <a:latin typeface="IBM Plex Sans" panose="020B0503050203000203" pitchFamily="34" charset="0"/>
              <a:ea typeface="Inter"/>
              <a:sym typeface="Helvetica Neue"/>
            </a:endParaRPr>
          </a:p>
        </p:txBody>
      </p:sp>
      <p:sp>
        <p:nvSpPr>
          <p:cNvPr id="2" name="textruta 1">
            <a:extLst>
              <a:ext uri="{FF2B5EF4-FFF2-40B4-BE49-F238E27FC236}">
                <a16:creationId xmlns:a16="http://schemas.microsoft.com/office/drawing/2014/main" id="{AC3A4579-06E1-D915-0416-C0143E919DD6}"/>
              </a:ext>
            </a:extLst>
          </p:cNvPr>
          <p:cNvSpPr txBox="1"/>
          <p:nvPr/>
        </p:nvSpPr>
        <p:spPr>
          <a:xfrm>
            <a:off x="10510797" y="5396872"/>
            <a:ext cx="144334"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chemeClr val="accent4"/>
              </a:solidFill>
              <a:effectLst/>
              <a:uLnTx/>
              <a:uFillTx/>
              <a:latin typeface="Helvetica Neue"/>
              <a:ea typeface="Helvetica Neue"/>
              <a:cs typeface="Helvetica Neue"/>
              <a:sym typeface="Helvetica Neue"/>
            </a:endParaRPr>
          </a:p>
        </p:txBody>
      </p:sp>
      <p:sp>
        <p:nvSpPr>
          <p:cNvPr id="5" name="textruta 4">
            <a:extLst>
              <a:ext uri="{FF2B5EF4-FFF2-40B4-BE49-F238E27FC236}">
                <a16:creationId xmlns:a16="http://schemas.microsoft.com/office/drawing/2014/main" id="{A9F62C89-8BC1-661C-E2A6-6E3D2F03222F}"/>
              </a:ext>
            </a:extLst>
          </p:cNvPr>
          <p:cNvSpPr txBox="1"/>
          <p:nvPr/>
        </p:nvSpPr>
        <p:spPr>
          <a:xfrm>
            <a:off x="-34598" y="13795209"/>
            <a:ext cx="110286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sv-SE" sz="3200" b="1" i="0" u="none" strike="noStrike" cap="none" spc="0" normalizeH="0" baseline="0">
                <a:ln>
                  <a:noFill/>
                </a:ln>
                <a:solidFill>
                  <a:srgbClr val="000000"/>
                </a:solidFill>
                <a:effectLst/>
                <a:uFillTx/>
                <a:latin typeface="Helvetica Neue"/>
                <a:ea typeface="Helvetica Neue"/>
                <a:cs typeface="Helvetica Neue"/>
                <a:sym typeface="Helvetica Neue"/>
              </a:rPr>
              <a:t>Lena</a:t>
            </a:r>
          </a:p>
        </p:txBody>
      </p:sp>
      <p:pic>
        <p:nvPicPr>
          <p:cNvPr id="6" name="Bildobjekt 5">
            <a:extLst>
              <a:ext uri="{FF2B5EF4-FFF2-40B4-BE49-F238E27FC236}">
                <a16:creationId xmlns:a16="http://schemas.microsoft.com/office/drawing/2014/main" id="{56A169D2-8D0D-8CD8-158A-6969011B0636}"/>
              </a:ext>
            </a:extLst>
          </p:cNvPr>
          <p:cNvPicPr>
            <a:picLocks noChangeAspect="1"/>
          </p:cNvPicPr>
          <p:nvPr/>
        </p:nvPicPr>
        <p:blipFill>
          <a:blip r:embed="rId3"/>
          <a:stretch>
            <a:fillRect/>
          </a:stretch>
        </p:blipFill>
        <p:spPr>
          <a:xfrm>
            <a:off x="5250770" y="3237053"/>
            <a:ext cx="13081000" cy="8125202"/>
          </a:xfrm>
          <a:prstGeom prst="rect">
            <a:avLst/>
          </a:prstGeom>
        </p:spPr>
      </p:pic>
    </p:spTree>
    <p:extLst>
      <p:ext uri="{BB962C8B-B14F-4D97-AF65-F5344CB8AC3E}">
        <p14:creationId xmlns:p14="http://schemas.microsoft.com/office/powerpoint/2010/main" val="881420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45614ECA-CDFC-EF1F-7118-1E9389CFA14F}"/>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EAF4DCDF-AF0C-E3E3-9B8B-A0BD03E9C0D6}"/>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pic>
        <p:nvPicPr>
          <p:cNvPr id="2" name="iphone_rolf_3_0.gif" descr="iphone_rolf_3_0.gif">
            <a:extLst>
              <a:ext uri="{FF2B5EF4-FFF2-40B4-BE49-F238E27FC236}">
                <a16:creationId xmlns:a16="http://schemas.microsoft.com/office/drawing/2014/main" id="{F6C6F0B3-970C-6BD6-CED5-C72A75217280}"/>
              </a:ext>
            </a:extLst>
          </p:cNvPr>
          <p:cNvPicPr>
            <a:picLocks/>
          </p:cNvPicPr>
          <p:nvPr/>
        </p:nvPicPr>
        <p:blipFill>
          <a:blip r:embed="rId3"/>
          <a:stretch>
            <a:fillRect/>
          </a:stretch>
        </p:blipFill>
        <p:spPr>
          <a:xfrm>
            <a:off x="15670972" y="3790849"/>
            <a:ext cx="6592071" cy="8515788"/>
          </a:xfrm>
          <a:prstGeom prst="rect">
            <a:avLst/>
          </a:prstGeom>
          <a:ln w="12700">
            <a:miter lim="400000"/>
          </a:ln>
          <a:effectLst>
            <a:outerShdw blurRad="330200" dist="123153" dir="3180000" rotWithShape="0">
              <a:srgbClr val="FFFFFF">
                <a:alpha val="50000"/>
              </a:srgbClr>
            </a:outerShdw>
          </a:effectLst>
        </p:spPr>
      </p:pic>
      <p:sp>
        <p:nvSpPr>
          <p:cNvPr id="3" name="object 9">
            <a:extLst>
              <a:ext uri="{FF2B5EF4-FFF2-40B4-BE49-F238E27FC236}">
                <a16:creationId xmlns:a16="http://schemas.microsoft.com/office/drawing/2014/main" id="{8EC1A562-B3C4-350E-EB97-F7BD13564CD8}"/>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D82D4DEF-9041-F002-D641-6AC653AA9456}"/>
              </a:ext>
            </a:extLst>
          </p:cNvPr>
          <p:cNvSpPr txBox="1"/>
          <p:nvPr/>
        </p:nvSpPr>
        <p:spPr>
          <a:xfrm>
            <a:off x="1685132" y="1785508"/>
            <a:ext cx="17376465" cy="73770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Nästa steg </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Presentation av er </a:t>
            </a:r>
            <a:r>
              <a:rPr kumimoji="0" lang="sv-SE" sz="3200" b="1" i="0" u="none" strike="noStrike" kern="0" cap="none" spc="0" normalizeH="0" baseline="0" noProof="0" dirty="0" err="1">
                <a:ln>
                  <a:noFill/>
                </a:ln>
                <a:solidFill>
                  <a:srgbClr val="FFFFFF"/>
                </a:solidFill>
                <a:effectLst/>
                <a:uLnTx/>
                <a:uFillTx/>
                <a:latin typeface="IBM Plex Sans" panose="020B0503050203000203" pitchFamily="34" charset="0"/>
                <a:sym typeface="Helvetica Neue"/>
              </a:rPr>
              <a:t>målplan</a:t>
            </a:r>
            <a:r>
              <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 i Rolf </a:t>
            </a:r>
            <a:r>
              <a:rPr kumimoji="0" lang="sv-SE" sz="3200" b="1" i="0" u="none" strike="noStrike" kern="0" cap="none" spc="0" normalizeH="0" baseline="0" noProof="0" dirty="0">
                <a:ln>
                  <a:noFill/>
                </a:ln>
                <a:solidFill>
                  <a:srgbClr val="FFFFFF"/>
                </a:solidFill>
                <a:effectLst/>
                <a:highlight>
                  <a:srgbClr val="00FFFF"/>
                </a:highlight>
                <a:uLnTx/>
                <a:uFillTx/>
                <a:latin typeface="IBM Plex Sans" panose="020B0503050203000203" pitchFamily="34" charset="0"/>
                <a:sym typeface="Helvetica Neue"/>
              </a:rPr>
              <a:t>2026-01-20</a:t>
            </a: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Hur var och en jobbar med sin del av målplanen och sin exekvering</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Uppföljning teamsmöte 30-60 min</a:t>
            </a: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FFFFFF"/>
                </a:solidFill>
                <a:effectLst/>
                <a:highlight>
                  <a:srgbClr val="00FFFF"/>
                </a:highlight>
                <a:uLnTx/>
                <a:uFillTx/>
                <a:latin typeface="IBM Plex Sans" panose="020B0503050203000203" pitchFamily="34" charset="0"/>
                <a:sym typeface="Helvetica Neue"/>
              </a:rPr>
              <a:t>2026-00-00</a:t>
            </a: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FFFFFF"/>
                </a:solidFill>
                <a:effectLst/>
                <a:highlight>
                  <a:srgbClr val="00FFFF"/>
                </a:highlight>
                <a:uLnTx/>
                <a:uFillTx/>
                <a:latin typeface="IBM Plex Sans" panose="020B0503050203000203" pitchFamily="34" charset="0"/>
                <a:sym typeface="Helvetica Neue"/>
              </a:rPr>
              <a:t>2026-00-00</a:t>
            </a: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dirty="0">
                <a:ln>
                  <a:noFill/>
                </a:ln>
                <a:solidFill>
                  <a:srgbClr val="FFFFFF"/>
                </a:solidFill>
                <a:effectLst/>
                <a:highlight>
                  <a:srgbClr val="00FFFF"/>
                </a:highlight>
                <a:uLnTx/>
                <a:uFillTx/>
                <a:latin typeface="IBM Plex Sans" panose="020B0503050203000203" pitchFamily="34" charset="0"/>
                <a:sym typeface="Helvetica Neue"/>
              </a:rPr>
              <a:t>2026-00-00</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p:txBody>
      </p:sp>
    </p:spTree>
    <p:extLst>
      <p:ext uri="{BB962C8B-B14F-4D97-AF65-F5344CB8AC3E}">
        <p14:creationId xmlns:p14="http://schemas.microsoft.com/office/powerpoint/2010/main" val="2763454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46F1725F-0E97-8C55-3F84-942352F8D4E0}"/>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EDBC469D-93A4-BD55-E30F-A0C6BFC3B855}"/>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dirty="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7E7C496E-0A51-B9C6-23DF-E372A219F955}"/>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298CFFD4-4E69-E0FF-FABB-85CF6AA5B207}"/>
              </a:ext>
            </a:extLst>
          </p:cNvPr>
          <p:cNvSpPr txBox="1"/>
          <p:nvPr/>
        </p:nvSpPr>
        <p:spPr>
          <a:xfrm>
            <a:off x="1209944" y="1484786"/>
            <a:ext cx="21162652" cy="3191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dirty="0">
                <a:ln>
                  <a:noFill/>
                </a:ln>
                <a:solidFill>
                  <a:srgbClr val="FFFFFF"/>
                </a:solidFill>
                <a:effectLst/>
                <a:uLnTx/>
                <a:uFillTx/>
                <a:latin typeface="IBM Plex Sans" panose="020B0503050203000203" pitchFamily="34" charset="0"/>
                <a:sym typeface="Helvetica Neue"/>
              </a:rPr>
              <a:t>Utcheckning – reflektion i Rolf</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dirty="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FFFFFF"/>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dirty="0">
              <a:ln>
                <a:noFill/>
              </a:ln>
              <a:solidFill>
                <a:srgbClr val="A6A6A6"/>
              </a:solidFill>
              <a:effectLst/>
              <a:uLnTx/>
              <a:uFillTx/>
              <a:latin typeface="IBM Plex Sans" panose="020B0503050203000203" pitchFamily="34" charset="0"/>
              <a:ea typeface="Inter"/>
              <a:sym typeface="Helvetica Neue"/>
            </a:endParaRPr>
          </a:p>
        </p:txBody>
      </p:sp>
      <p:sp>
        <p:nvSpPr>
          <p:cNvPr id="2" name="textruta 1">
            <a:extLst>
              <a:ext uri="{FF2B5EF4-FFF2-40B4-BE49-F238E27FC236}">
                <a16:creationId xmlns:a16="http://schemas.microsoft.com/office/drawing/2014/main" id="{A65EB790-2E36-7D5A-FC9A-A1E9CA3398EA}"/>
              </a:ext>
            </a:extLst>
          </p:cNvPr>
          <p:cNvSpPr txBox="1"/>
          <p:nvPr/>
        </p:nvSpPr>
        <p:spPr>
          <a:xfrm>
            <a:off x="1627198" y="3574505"/>
            <a:ext cx="14515191" cy="48224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endParaRPr lang="sv-SE" b="0" spc="-10" dirty="0">
              <a:solidFill>
                <a:srgbClr val="A6A6A6"/>
              </a:solidFill>
              <a:latin typeface="IBM Plex Sans" panose="020B0503050203000203" pitchFamily="34" charset="0"/>
              <a:ea typeface="Inter"/>
            </a:endParaRPr>
          </a:p>
          <a:p>
            <a:endParaRPr lang="sv-SE" b="0" spc="-10" dirty="0">
              <a:solidFill>
                <a:srgbClr val="A6A6A6"/>
              </a:solidFill>
              <a:latin typeface="IBM Plex Sans" panose="020B0503050203000203" pitchFamily="34" charset="0"/>
              <a:ea typeface="Inter"/>
            </a:endParaRPr>
          </a:p>
          <a:p>
            <a:pPr marL="571500" indent="-571500" algn="l">
              <a:buFontTx/>
              <a:buChar char="-"/>
            </a:pPr>
            <a:r>
              <a:rPr lang="sv-SE" sz="4000" b="0" spc="-10" dirty="0">
                <a:solidFill>
                  <a:srgbClr val="FFFFFF"/>
                </a:solidFill>
                <a:latin typeface="IBM Plex Sans" panose="020B0503050203000203" pitchFamily="34" charset="0"/>
                <a:ea typeface="Inter"/>
                <a:sym typeface="Inter"/>
              </a:rPr>
              <a:t>Vad tar ni med er från denna workshop?</a:t>
            </a:r>
          </a:p>
          <a:p>
            <a:pPr marL="571500" indent="-571500" algn="l">
              <a:buFontTx/>
              <a:buChar char="-"/>
            </a:pPr>
            <a:r>
              <a:rPr lang="sv-SE" sz="4000" b="0" spc="-10" dirty="0">
                <a:solidFill>
                  <a:srgbClr val="FFFFFF"/>
                </a:solidFill>
                <a:latin typeface="IBM Plex Sans" panose="020B0503050203000203" pitchFamily="34" charset="0"/>
                <a:ea typeface="Inter"/>
                <a:sym typeface="Inter"/>
              </a:rPr>
              <a:t>Vilka möjligheter ser du och hur ser vi till att de uppfylls?</a:t>
            </a:r>
          </a:p>
          <a:p>
            <a:pPr marL="571500" indent="-571500" algn="l">
              <a:buFontTx/>
              <a:buChar char="-"/>
            </a:pPr>
            <a:r>
              <a:rPr lang="sv-SE" sz="4000" b="0" spc="-10" dirty="0">
                <a:solidFill>
                  <a:srgbClr val="FFFFFF"/>
                </a:solidFill>
                <a:latin typeface="IBM Plex Sans" panose="020B0503050203000203" pitchFamily="34" charset="0"/>
                <a:ea typeface="Inter"/>
                <a:sym typeface="Inter"/>
              </a:rPr>
              <a:t>Vilka </a:t>
            </a:r>
            <a:r>
              <a:rPr lang="sv-SE" sz="4000" b="0" spc="-10" dirty="0" err="1">
                <a:solidFill>
                  <a:srgbClr val="FFFFFF"/>
                </a:solidFill>
                <a:latin typeface="IBM Plex Sans" panose="020B0503050203000203" pitchFamily="34" charset="0"/>
                <a:ea typeface="Inter"/>
                <a:sym typeface="Inter"/>
              </a:rPr>
              <a:t>ev</a:t>
            </a:r>
            <a:r>
              <a:rPr lang="sv-SE" sz="4000" b="0" spc="-10" dirty="0">
                <a:solidFill>
                  <a:srgbClr val="FFFFFF"/>
                </a:solidFill>
                <a:latin typeface="IBM Plex Sans" panose="020B0503050203000203" pitchFamily="34" charset="0"/>
                <a:ea typeface="Inter"/>
                <a:sym typeface="Inter"/>
              </a:rPr>
              <a:t> utmaningar ser du och hur kan de hanteras? </a:t>
            </a:r>
          </a:p>
          <a:p>
            <a:pPr marL="571500" indent="-571500" algn="l">
              <a:buFontTx/>
              <a:buChar char="-"/>
            </a:pPr>
            <a:r>
              <a:rPr lang="sv-SE" sz="4000" b="0" spc="-10" dirty="0">
                <a:solidFill>
                  <a:srgbClr val="FFFFFF"/>
                </a:solidFill>
                <a:latin typeface="IBM Plex Sans" panose="020B0503050203000203" pitchFamily="34" charset="0"/>
                <a:ea typeface="Inter"/>
                <a:sym typeface="Inter"/>
              </a:rPr>
              <a:t>Hur kommer du att arbeta med detta fram till uppföljning 1? </a:t>
            </a:r>
            <a:br>
              <a:rPr lang="sv-SE" sz="4000" b="0" spc="-10" dirty="0">
                <a:solidFill>
                  <a:srgbClr val="FFFFFF"/>
                </a:solidFill>
                <a:latin typeface="IBM Plex Sans" panose="020B0503050203000203" pitchFamily="34" charset="0"/>
                <a:ea typeface="Inter"/>
                <a:sym typeface="Inter"/>
              </a:rPr>
            </a:br>
            <a:endParaRPr lang="sv-SE" sz="4000" b="0" spc="-10" dirty="0">
              <a:solidFill>
                <a:srgbClr val="FFFFFF"/>
              </a:solidFill>
              <a:latin typeface="IBM Plex Sans" panose="020B0503050203000203" pitchFamily="34" charset="0"/>
              <a:ea typeface="Inter"/>
              <a:sym typeface="Inter"/>
            </a:endParaRPr>
          </a:p>
          <a:p>
            <a:pPr algn="l"/>
            <a:endParaRPr lang="sv-SE" sz="4000" b="0" spc="-10" dirty="0">
              <a:solidFill>
                <a:srgbClr val="FFFFFF"/>
              </a:solidFill>
              <a:latin typeface="IBM Plex Sans" panose="020B0503050203000203" pitchFamily="34" charset="0"/>
              <a:ea typeface="Inter"/>
              <a:sym typeface="Inter"/>
            </a:endParaRPr>
          </a:p>
        </p:txBody>
      </p:sp>
    </p:spTree>
    <p:extLst>
      <p:ext uri="{BB962C8B-B14F-4D97-AF65-F5344CB8AC3E}">
        <p14:creationId xmlns:p14="http://schemas.microsoft.com/office/powerpoint/2010/main" val="1377482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406" name="Q&amp;A"/>
          <p:cNvSpPr txBox="1"/>
          <p:nvPr/>
        </p:nvSpPr>
        <p:spPr>
          <a:xfrm>
            <a:off x="6980295" y="2651177"/>
            <a:ext cx="8657818"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r>
              <a:rPr lang="en-GB" sz="10000" dirty="0"/>
              <a:t>TACK för </a:t>
            </a:r>
            <a:r>
              <a:rPr lang="en-GB" sz="10000" dirty="0" err="1"/>
              <a:t>idag</a:t>
            </a:r>
            <a:r>
              <a:rPr lang="en-GB" sz="10000" dirty="0"/>
              <a:t>!</a:t>
            </a:r>
          </a:p>
        </p:txBody>
      </p:sp>
      <p:sp>
        <p:nvSpPr>
          <p:cNvPr id="407" name="fredrik.spennare@rolf.se  •  +46 76 340 22 29…"/>
          <p:cNvSpPr txBox="1"/>
          <p:nvPr/>
        </p:nvSpPr>
        <p:spPr>
          <a:xfrm>
            <a:off x="1324651" y="11627959"/>
            <a:ext cx="7958909" cy="10060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p>
            <a:pPr algn="l">
              <a:defRPr sz="2800" b="0">
                <a:solidFill>
                  <a:srgbClr val="FFFFFF"/>
                </a:solidFill>
                <a:latin typeface="IBM Plex Sans"/>
                <a:ea typeface="IBM Plex Sans"/>
                <a:cs typeface="IBM Plex Sans"/>
                <a:sym typeface="IBM Plex Sans"/>
              </a:defRPr>
            </a:pPr>
            <a:r>
              <a:rPr dirty="0"/>
              <a:t>pia.nilsson@rolf.se  •  +46 70 384 45 08</a:t>
            </a:r>
            <a:endParaRPr lang="sv-SE" dirty="0"/>
          </a:p>
          <a:p>
            <a:pPr algn="l">
              <a:defRPr sz="2800" b="0">
                <a:solidFill>
                  <a:srgbClr val="FFFFFF"/>
                </a:solidFill>
                <a:latin typeface="IBM Plex Sans"/>
                <a:ea typeface="IBM Plex Sans"/>
                <a:cs typeface="IBM Plex Sans"/>
                <a:sym typeface="IBM Plex Sans"/>
              </a:defRPr>
            </a:pPr>
            <a:r>
              <a:rPr lang="sv-SE" dirty="0"/>
              <a:t>lena.dyrberg@expediam.se  • +46 70 588 10 10</a:t>
            </a:r>
            <a:endParaRPr dirty="0"/>
          </a:p>
        </p:txBody>
      </p:sp>
      <p:pic>
        <p:nvPicPr>
          <p:cNvPr id="2" name="iphone_rolf_3_0.gif" descr="iphone_rolf_3_0.gif">
            <a:extLst>
              <a:ext uri="{FF2B5EF4-FFF2-40B4-BE49-F238E27FC236}">
                <a16:creationId xmlns:a16="http://schemas.microsoft.com/office/drawing/2014/main" id="{9339294F-D71F-BFCA-3056-6815CCE89D62}"/>
              </a:ext>
            </a:extLst>
          </p:cNvPr>
          <p:cNvPicPr>
            <a:picLocks/>
          </p:cNvPicPr>
          <p:nvPr/>
        </p:nvPicPr>
        <p:blipFill>
          <a:blip r:embed="rId3"/>
          <a:stretch>
            <a:fillRect/>
          </a:stretch>
        </p:blipFill>
        <p:spPr>
          <a:xfrm>
            <a:off x="15670972" y="3790849"/>
            <a:ext cx="6592071" cy="8515788"/>
          </a:xfrm>
          <a:prstGeom prst="rect">
            <a:avLst/>
          </a:prstGeom>
          <a:ln w="12700">
            <a:miter lim="400000"/>
          </a:ln>
          <a:effectLst>
            <a:outerShdw blurRad="330200" dist="123153" dir="3180000" rotWithShape="0">
              <a:srgbClr val="FFFFFF">
                <a:alpha val="50000"/>
              </a:srgbClr>
            </a:outerShdw>
          </a:effectLst>
        </p:spPr>
      </p:pic>
      <p:sp>
        <p:nvSpPr>
          <p:cNvPr id="3" name="object 9">
            <a:extLst>
              <a:ext uri="{FF2B5EF4-FFF2-40B4-BE49-F238E27FC236}">
                <a16:creationId xmlns:a16="http://schemas.microsoft.com/office/drawing/2014/main" id="{3F308F78-9F76-F61D-55EB-503FE0EFCD16}"/>
              </a:ext>
            </a:extLst>
          </p:cNvPr>
          <p:cNvSpPr/>
          <p:nvPr/>
        </p:nvSpPr>
        <p:spPr>
          <a:xfrm>
            <a:off x="1444157" y="10898428"/>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IMING" val="|1|12.7|15.3|55.6|11.8|55.9|50.5|27.6|52.5"/>
</p:tagLst>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White">
  <a:themeElements>
    <a:clrScheme name="White">
      <a:dk1>
        <a:srgbClr val="000000"/>
      </a:dk1>
      <a:lt1>
        <a:srgbClr val="FFFFFF"/>
      </a:lt1>
      <a:dk2>
        <a:srgbClr val="5E5E5E"/>
      </a:dk2>
      <a:lt2>
        <a:srgbClr val="D6D5D5"/>
      </a:lt2>
      <a:accent1>
        <a:srgbClr val="213836"/>
      </a:accent1>
      <a:accent2>
        <a:srgbClr val="82E5D6"/>
      </a:accent2>
      <a:accent3>
        <a:srgbClr val="CFF5F0"/>
      </a:accent3>
      <a:accent4>
        <a:srgbClr val="47263D"/>
      </a:accent4>
      <a:accent5>
        <a:srgbClr val="FF9EB5"/>
      </a:accent5>
      <a:accent6>
        <a:srgbClr val="FFD4DE"/>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2FF"/>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chemeClr val="accent6">
                <a:hueOff val="11637209"/>
                <a:satOff val="-3448"/>
                <a:lumOff val="8431"/>
              </a:schemeClr>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hueOff val="-10486956"/>
              <a:satOff val="-25842"/>
              <a:lumOff val="-1745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chemeClr val="accent1">
                <a:hueOff val="-10486956"/>
                <a:satOff val="-25842"/>
                <a:lumOff val="-17450"/>
              </a:schemeClr>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White">
  <a:themeElements>
    <a:clrScheme name="White">
      <a:dk1>
        <a:srgbClr val="000000"/>
      </a:dk1>
      <a:lt1>
        <a:srgbClr val="FFFFFF"/>
      </a:lt1>
      <a:dk2>
        <a:srgbClr val="5E5E5E"/>
      </a:dk2>
      <a:lt2>
        <a:srgbClr val="D6D5D5"/>
      </a:lt2>
      <a:accent1>
        <a:srgbClr val="213836"/>
      </a:accent1>
      <a:accent2>
        <a:srgbClr val="82E5D6"/>
      </a:accent2>
      <a:accent3>
        <a:srgbClr val="CFF5F0"/>
      </a:accent3>
      <a:accent4>
        <a:srgbClr val="47263D"/>
      </a:accent4>
      <a:accent5>
        <a:srgbClr val="FF9EB5"/>
      </a:accent5>
      <a:accent6>
        <a:srgbClr val="FFD4DE"/>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2FF"/>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chemeClr val="accent6">
                <a:hueOff val="11637209"/>
                <a:satOff val="-3448"/>
                <a:lumOff val="8431"/>
              </a:schemeClr>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hueOff val="-10486956"/>
              <a:satOff val="-25842"/>
              <a:lumOff val="-1745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chemeClr val="accent1">
                <a:hueOff val="-10486956"/>
                <a:satOff val="-25842"/>
                <a:lumOff val="-17450"/>
              </a:schemeClr>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tema">
  <a:themeElements>
    <a:clrScheme name="SWJR Grön">
      <a:dk1>
        <a:srgbClr val="33665D"/>
      </a:dk1>
      <a:lt1>
        <a:srgbClr val="FFFFFF"/>
      </a:lt1>
      <a:dk2>
        <a:srgbClr val="F9F7E9"/>
      </a:dk2>
      <a:lt2>
        <a:srgbClr val="44887C"/>
      </a:lt2>
      <a:accent1>
        <a:srgbClr val="22443E"/>
      </a:accent1>
      <a:accent2>
        <a:srgbClr val="EEE8C1"/>
      </a:accent2>
      <a:accent3>
        <a:srgbClr val="33665D"/>
      </a:accent3>
      <a:accent4>
        <a:srgbClr val="F9F7E9"/>
      </a:accent4>
      <a:accent5>
        <a:srgbClr val="44887C"/>
      </a:accent5>
      <a:accent6>
        <a:srgbClr val="22443E"/>
      </a:accent6>
      <a:hlink>
        <a:srgbClr val="FFFFFF"/>
      </a:hlink>
      <a:folHlink>
        <a:srgbClr val="EEE8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White">
    <a:dk1>
      <a:srgbClr val="000000"/>
    </a:dk1>
    <a:lt1>
      <a:srgbClr val="FFFFFF"/>
    </a:lt1>
    <a:dk2>
      <a:srgbClr val="5E5E5E"/>
    </a:dk2>
    <a:lt2>
      <a:srgbClr val="D6D5D5"/>
    </a:lt2>
    <a:accent1>
      <a:srgbClr val="213836"/>
    </a:accent1>
    <a:accent2>
      <a:srgbClr val="82E5D6"/>
    </a:accent2>
    <a:accent3>
      <a:srgbClr val="CFF5F0"/>
    </a:accent3>
    <a:accent4>
      <a:srgbClr val="47263D"/>
    </a:accent4>
    <a:accent5>
      <a:srgbClr val="FF9EB5"/>
    </a:accent5>
    <a:accent6>
      <a:srgbClr val="FFD4DE"/>
    </a:accent6>
    <a:hlink>
      <a:srgbClr val="0000FF"/>
    </a:hlink>
    <a:folHlink>
      <a:srgbClr val="FF00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35C8AC0CCA44049A3084ECF9109E568" ma:contentTypeVersion="19" ma:contentTypeDescription="Skapa ett nytt dokument." ma:contentTypeScope="" ma:versionID="4c7f511cfcec7b4b3435157017549dbd">
  <xsd:schema xmlns:xsd="http://www.w3.org/2001/XMLSchema" xmlns:xs="http://www.w3.org/2001/XMLSchema" xmlns:p="http://schemas.microsoft.com/office/2006/metadata/properties" xmlns:ns2="2aa9925b-5a61-4906-80f9-8132926227b8" xmlns:ns3="8dd1a402-9af4-486c-a954-4c5fa054671c" targetNamespace="http://schemas.microsoft.com/office/2006/metadata/properties" ma:root="true" ma:fieldsID="8756c97d27c0403626a9cc4da5653cc0" ns2:_="" ns3:_="">
    <xsd:import namespace="2aa9925b-5a61-4906-80f9-8132926227b8"/>
    <xsd:import namespace="8dd1a402-9af4-486c-a954-4c5fa054671c"/>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a9925b-5a61-4906-80f9-8132926227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c36d259d-58ec-42d4-85bf-c8f51e8b06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d1a402-9af4-486c-a954-4c5fa054671c"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ea13eea0-cfc6-4cc0-b80a-8cfff406fa18}" ma:internalName="TaxCatchAll" ma:showField="CatchAllData" ma:web="8dd1a402-9af4-486c-a954-4c5fa05467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dd1a402-9af4-486c-a954-4c5fa054671c" xsi:nil="true"/>
    <lcf76f155ced4ddcb4097134ff3c332f xmlns="2aa9925b-5a61-4906-80f9-8132926227b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DC7F52A-71E2-48BC-B0E3-EAC22199FA6A}">
  <ds:schemaRefs>
    <ds:schemaRef ds:uri="http://schemas.microsoft.com/sharepoint/v3/contenttype/forms"/>
  </ds:schemaRefs>
</ds:datastoreItem>
</file>

<file path=customXml/itemProps2.xml><?xml version="1.0" encoding="utf-8"?>
<ds:datastoreItem xmlns:ds="http://schemas.openxmlformats.org/officeDocument/2006/customXml" ds:itemID="{829DD2E1-5A7E-42D8-9768-7635F4C15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a9925b-5a61-4906-80f9-8132926227b8"/>
    <ds:schemaRef ds:uri="8dd1a402-9af4-486c-a954-4c5fa05467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3F0307-05D0-4DB1-8D18-24A5AB12251B}">
  <ds:schemaRefs>
    <ds:schemaRef ds:uri="http://www.w3.org/XML/1998/namespace"/>
    <ds:schemaRef ds:uri="http://purl.org/dc/elements/1.1/"/>
    <ds:schemaRef ds:uri="http://schemas.microsoft.com/office/2006/metadata/properties"/>
    <ds:schemaRef ds:uri="http://purl.org/dc/dcmitype/"/>
    <ds:schemaRef ds:uri="http://schemas.microsoft.com/office/2006/documentManagement/types"/>
    <ds:schemaRef ds:uri="http://schemas.microsoft.com/office/infopath/2007/PartnerControls"/>
    <ds:schemaRef ds:uri="8dd1a402-9af4-486c-a954-4c5fa054671c"/>
    <ds:schemaRef ds:uri="http://schemas.openxmlformats.org/package/2006/metadata/core-properties"/>
    <ds:schemaRef ds:uri="http://purl.org/dc/terms/"/>
    <ds:schemaRef ds:uri="2aa9925b-5a61-4906-80f9-8132926227b8"/>
  </ds:schemaRefs>
</ds:datastoreItem>
</file>

<file path=docProps/app.xml><?xml version="1.0" encoding="utf-8"?>
<Properties xmlns="http://schemas.openxmlformats.org/officeDocument/2006/extended-properties" xmlns:vt="http://schemas.openxmlformats.org/officeDocument/2006/docPropsVTypes">
  <TotalTime>11086</TotalTime>
  <Words>1001</Words>
  <Application>Microsoft Office PowerPoint</Application>
  <PresentationFormat>Anpassad</PresentationFormat>
  <Paragraphs>192</Paragraphs>
  <Slides>17</Slides>
  <Notes>15</Notes>
  <HiddenSlides>2</HiddenSlides>
  <MMClips>0</MMClips>
  <ScaleCrop>false</ScaleCrop>
  <HeadingPairs>
    <vt:vector size="4" baseType="variant">
      <vt:variant>
        <vt:lpstr>Tema</vt:lpstr>
      </vt:variant>
      <vt:variant>
        <vt:i4>4</vt:i4>
      </vt:variant>
      <vt:variant>
        <vt:lpstr>Bildrubriker</vt:lpstr>
      </vt:variant>
      <vt:variant>
        <vt:i4>17</vt:i4>
      </vt:variant>
    </vt:vector>
  </HeadingPairs>
  <TitlesOfParts>
    <vt:vector size="21" baseType="lpstr">
      <vt:lpstr>White</vt:lpstr>
      <vt:lpstr>1_White</vt:lpstr>
      <vt:lpstr>2_White</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Mervi Keskitalo</dc:creator>
  <cp:lastModifiedBy>Lena Dyrberg</cp:lastModifiedBy>
  <cp:revision>21</cp:revision>
  <cp:lastPrinted>2025-11-12T20:26:26Z</cp:lastPrinted>
  <dcterms:modified xsi:type="dcterms:W3CDTF">2026-02-19T10:52:08Z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0x010100A35C8AC0CCA44049A3084ECF9109E568</vt:lpwstr>
  </property>
  <property fmtid="{D5CDD505-2E9C-101B-9397-08002B2CF9AE}" pid="3" name="MediaServiceImageTags">
    <vt:lpwstr/>
  </property>
</Properties>
</file>